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1" r:id="rId4"/>
    <p:sldId id="259" r:id="rId5"/>
    <p:sldId id="260" r:id="rId6"/>
    <p:sldId id="264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9" autoAdjust="0"/>
    <p:restoredTop sz="94660"/>
  </p:normalViewPr>
  <p:slideViewPr>
    <p:cSldViewPr>
      <p:cViewPr varScale="1">
        <p:scale>
          <a:sx n="87" d="100"/>
          <a:sy n="87" d="100"/>
        </p:scale>
        <p:origin x="-103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25D39DDF-78A3-4288-A9A4-F2D3B91B90E6}" type="datetimeFigureOut">
              <a:rPr lang="en-US" smtClean="0"/>
              <a:t>3/24/2014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D1505C7-ED32-4E80-8C6D-C791F51906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7315200" cy="2595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Team #9: Video Recording Tool for Car Infotainment and Navigation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439886"/>
            <a:ext cx="2590800" cy="27432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MEMBERS:</a:t>
            </a:r>
          </a:p>
          <a:p>
            <a:r>
              <a:rPr lang="en-US" sz="1800" dirty="0" err="1" smtClean="0"/>
              <a:t>Shengzhe</a:t>
            </a:r>
            <a:r>
              <a:rPr lang="en-US" sz="1800" dirty="0" smtClean="0"/>
              <a:t> Gao</a:t>
            </a:r>
          </a:p>
          <a:p>
            <a:r>
              <a:rPr lang="en-US" sz="1800" dirty="0" err="1" smtClean="0"/>
              <a:t>Radhika</a:t>
            </a:r>
            <a:r>
              <a:rPr lang="en-US" sz="1800" dirty="0" smtClean="0"/>
              <a:t> </a:t>
            </a:r>
            <a:r>
              <a:rPr lang="en-US" sz="1800" dirty="0" err="1" smtClean="0"/>
              <a:t>Somayya</a:t>
            </a:r>
            <a:endParaRPr lang="en-US" sz="1800" dirty="0" smtClean="0"/>
          </a:p>
          <a:p>
            <a:r>
              <a:rPr lang="en-US" sz="1800" dirty="0" err="1" smtClean="0"/>
              <a:t>Xinye</a:t>
            </a:r>
            <a:r>
              <a:rPr lang="en-US" sz="1800" dirty="0" smtClean="0"/>
              <a:t> </a:t>
            </a:r>
            <a:r>
              <a:rPr lang="en-US" sz="1800" dirty="0" err="1" smtClean="0"/>
              <a:t>Ji</a:t>
            </a:r>
            <a:endParaRPr lang="en-US" sz="1800" dirty="0" smtClean="0"/>
          </a:p>
          <a:p>
            <a:r>
              <a:rPr lang="en-US" sz="1800" dirty="0" smtClean="0"/>
              <a:t>Kun Zhang</a:t>
            </a:r>
          </a:p>
          <a:p>
            <a:r>
              <a:rPr lang="en-US" sz="1800" dirty="0" smtClean="0"/>
              <a:t>Yan Gong</a:t>
            </a:r>
          </a:p>
          <a:p>
            <a:r>
              <a:rPr lang="en-US" sz="1800" dirty="0" err="1" smtClean="0"/>
              <a:t>Jianying</a:t>
            </a:r>
            <a:r>
              <a:rPr lang="en-US" sz="1800" dirty="0" smtClean="0"/>
              <a:t> </a:t>
            </a:r>
            <a:r>
              <a:rPr lang="en-US" sz="1800" dirty="0" smtClean="0"/>
              <a:t>Tang</a:t>
            </a:r>
            <a:endParaRPr lang="en-US" sz="1800" dirty="0"/>
          </a:p>
        </p:txBody>
      </p:sp>
      <p:sp>
        <p:nvSpPr>
          <p:cNvPr id="4" name="AutoShape 2" descr="data:image/jpeg;base64,/9j/4AAQSkZJRgABAQAAAQABAAD/2wCEAAkGBxQTEhQQEhMTFhUWFhUYGBcYFxgbGRUcFRcfHhYdGhoYHCggGB8oIBQcIjEmJy0rMC4uGSA3PDMsOCgvLisBCgoKDg0OGhAQGzIlICU1LCwsLCwsLzQtLC0sLC8sLCwsLS0sNy4sLywsLywsNywsLCwsLCwsLDAtLCw0LCwsLP/AABEIAGQAzAMBEQACEQEDEQH/xAAcAAEAAgMBAQEAAAAAAAAAAAAABgcBBAUDAgj/xABDEAACAQMBBQUFBQMJCQAAAAABAgMABBESBQYTITEHIkFRYTJxgZGxFDVScqEkQsEjM2JzkqKys9EVFhclQ1OC0+H/xAAbAQEAAgMBAQAAAAAAAAAAAAAAAQQDBQYCB//EADURAAIBAwEEBwgCAgMBAAAAAAABAgMEEQUSITFBEzJRcYGx0QYUIjRhkaHB4fAzUiNC8Rb/2gAMAwEAAhEDEQA/ALxoBQCgFAKAUAoBQCgFAKAUAoBQCgFAKAUAoBQCgFAKAUAoBQCgFAKAUAoBQCgFAKAUAoBQCgFAKAUAoBQCgFAKAUAoBQCgFAfLuACSQABkk9AB50Bxb3axLcKMOWIzoUDXpPRnLcoVPrzPPHShB8DZk782aBPTQ8x/tu4HyWpBh9lTJzDQv+UPC3wZWZfmKAWu2GQlZQxC821ACSMfiIXuyJ/TXpjmOtBk76sCAQcg8wR41BJmgFAYLUGDGseY+dCcMyGHmKDDM0IFAaL7Ytw2gzwhumkyJn5ZzXnaj2mdWtdraUHjuZuq2eY5ivRgawZoDXur6KLnLJGn52VfqahtLiZKdGpU6kW+5ZM2t7HIMxyI481YN9DRNPgKlKpT3Ti13rB71JjMMwHMnAoSlngace17dm0LPCW/CJEJ+Wc152l2mZ2tdLacHjtwzdr0YD5LDzFCcMyDQgFh5ihOGAaEHC3h2gQyxRgM7MAinoXPMFv6KAaz/wCNSiGeMQSIxw5LGWQjme9cOBmV3I/dUDp06DpgUBv7v3C/Z48sucHxH4jUEo99oSKyhcqcvGMZBz3x4eNAR+2kWQ6FYgCR0jZubW8qdUP4o3A5A+o8RiSDd3avSHe2YYwNaL+EZw6D0VuY9G9KMIkNQSKArPts/m7b87/QVVueR1Psx16ncivdi7tXN2rNbxawpAY6kXBIyPaYVXjTlLgjpLnULe2aVWWM/R/pGLyyurCUBxJBJgMCG6j0KnBqGpRe/cKdW2vabccSXDh6l09nu3mu7QSS44iMUcjlqxzDY8MgjPqDV6jNyjvOH1iyja3LjDqvevQrrtC30knle3hcrAhK904MpHtEnyzyA/1qtVquTwuB0uj6TTo01VqLM3v38v5I/DupePFxltpSmM5xzI8wvtEe4ViVOWN0dxsZalaRqdG6iz/efA3tzt7pbKVVZmMGcPGcnSPEqP3SK9U6jg/oV9S0yld020vj5P1LX343j+y2fHiILSFVjPUd8Z1euACflVyrU2Y5RyGl2HvN10c+Cy34cvuUzszZlztCZgmqWTGp3ZuQHqx6egqioub3b2dxXuLexpLa+FcEl6G1c7uX9nKmI5FdmAR4zkMfIFfofKpdOcHw3/Qwwv7K7pyzJNLin/P6Lt2VLLFaq96ycRELSMvIDAzz8Ccdccs1fi2o/EcJcRp1Lhxtk8N7kUnvZvZNeyEZYRZwkQ6Yzy1D95jVGpUc+PA7vT9No2cFu+Lm/TsRqz7qXiRcZraUJjOccwPMr7QHvFeejljOzuMsdStJVOjVRZ/vPgTLso25dmT7OVeW3wcsf+ifDvHw8NPXy6Gs9Ccs44o0mv2dsodKmoz7P9vD9/cjfaUP+ZXHvT/LWsdbrs2mifI0/HzZbnZ/93W39X/E1bo/40cbq/ztTvKw7W/vBv6uP+NVa/8AkOr9nvk13ssPss+7ovzSf4zVmh1Ec1r3z0/DyPgSk7RkY9IYJXUepYL9BWfkabmfGy5A0ryk5ETRwr5qAjNIQfNiVz+UVLIR0Nl2kssSS8ZF1AnAgTA5nzqCTYkspY9LmZSAygjgoMgsAeY5jrQEc2hNot2uAerSN8YZy0Z/vfoKkg6F2dG0oCvRzID7jEG+q1HInmS6oJFAVn22fzdt+d/pVW55HU+zHXqdyIbulvnJYI6RxxuHYMdWeWBjwNYYVXDgbvUNKp3soynJrG7cau9G8st/KjyhECjSqrnC5PMknJP/AMrzObm8sy2On07Km4wy872WnuzZLabKkeKVJSY5ZS6HKlgp5D3ace/NW6aUae5nJ31WV1qMYzi474rD44z+yqdzbNZr63jfmrSAkHx0gt/CqdNZkkddqVV0rSpOPFL+D9FgVsz5oUR2pWKxbQk0DAkVJCPAFhhvmVz8a19ZYqM+gaDWlUs47XJtf3yJYdlSX2wrdU5yR81H4hGzJp/s9PUCs2w5UVjkaf3mFnq03Lqvj9MpPP3K+2Hty4sJWaLuN7Lo68jjwZTgj9Krxm4PcdJdWdC9ppT3rk0/Jk52V2s5IFzAMeLRk8vXS3+tZ43L/wCyNBcezWE3Rn4P1XoSHf7aqybJkmgYMkgjAYeTOAw9D1BHhWStJOnlczW6TbShqMadRYcc/hFf9lFkst+C4B4cbyAHzBUD5a8/Cq9BZmdH7QVZU7N7PNpeG9/ovEir5wJ42dokSiOJFRR0VQAOfuqEkuB7qVZ1JbU3l/UontL+8rj3p/lrVGt12fQNE+Rp+Pmz02V2g3dvEkEfC0IMDKZOPU5qI1pxWEea+iWteo6k85f1OLt7bUl3Lx5tOvSF7owML05Z9a8Sk5PLL1paU7Wn0dPhx3lzdln3dF+aT/Gau0OojiNe+dn4eRi4UR3+pvZkBjb3S80/vKR76z8jTczgGR7eS5hYE6wXB8mjRufxDfSvXHB54ZR1diR3rQRtEsXDKgrmaQHHqAMCoeCVk971L9ULOsOkdf5WRseRwRg86LAeSO2zNcxWlooYGRyzZ6iPiFnb4jkPcPMVPaR2IlCrxtoxsOkaySH01ARp88Ma88j1zJXUEigKz7bP5u2/O/0qrc8jqfZjr1O5HJ7M0sTFN9s+zata6eMUzjTzxq8M14oqDzt48S5rjvOkh7vtYxv2c/o1u0pNnjh/YuFxMnXwjlNOOWdPdBz5V5q9Hu2PwZdEd89r3nOzy2uOfPB0+yINLHeWzZ4bIPcGcEH9MV7t8vaRV9otmnOlVXWT/CwyDWkr2V2rEd+CXmD46Tz+Y+tYFmL7jfVIwu7ZpPdJeZdUG/1g0XFM6ryyUIOsHy04yfhV3p6eM5OGnot5GpsbGfry+5Tm9m2DeXck6g4YhUXx0qML8T195qnOW1Js7bT7VWltGm+W9v6luw7Qj2Vs6FZz31QAIPad27zAemSedXFJUoLJxkqFTUr2bpcG+PYuC/HI8Nnbb2btGMGZYBJjvJJgMp8dLHGoeo/SoU6dRbzJWtL+wm1Tctnk1w8Vy8St+0Cws4ZwtkwI05dQ2pUOeQDHPyycVWqqKliJ0+kVrqrRbuF3PGG/AlO6ezHudiTw4JyzmP1KEMP7wrLTi5UmjU6hcRt9VhU+iz47vIhW5+2/sV0k5BKjKuPHS3X4ggH4Vgpy2ZbRvdRtPe7d009/Fd5cUu/tgIuKLhTy5IAdZPlpxkfHlVzp6eOJxMdFvXU2Njx5fc090u0CG7YROOFMSdKk5V/LS3njwNRTrqTw9zM+oaJVtVtx+KPN813orTtL+8rj3p/lrVet12dRonyNPx82WHuZupZy2VvLJbxs7JlmOck5PrWalShKCbRzepaldU7qcITaSZX/AGlbOigvTFCionDQ6R0yc5rBViozwjo9Er1K1rt1Hl5ZZvZZ93Rfmk/xmrVDqI5XXvnZ+HkdfeDZnGXUF1MoI05xrU9Vz4HkCD4EeGTWdM0zRwLiJZ0HEbDr3VlIID4/cmHWNx6/DOcVPAhrJJ9h2hit4oiQSqgZHT4V5PR97VhLRMq6c8vaOByPiccqAi1laJaoWyZJZAELLnL46RQDrjzfw6k8u7OckJYJBsHZpiVnkxxZSGfHRcDCIv8ARUcveSfGjCOpUEigIf2ibrzXyxLC0Y0MxOssOo8MKawVqbnjButG1GlZyk6ie/s/9IP/AMKLz/uW39t//XWH3eZvv/pLT/WX2Xqetr2TXJYcSaBV8Spdj8io+tPdpdp4qe0tul8EZN/XC/bLM3Z3fisoeDFk5OWY9XPmfL3VahBQWEctfX1S7qdJPwXYjh767hR3h40bCOfABOO7JjpqA8ccs/XFY6tFS3riX9M1qdoujmtqH5Xd6EBbsyvw2NMRH4hIMfrz/Sq/QVOw6Je0NljOX3YJjub2cLbutxcsski81Vc6FPnz5sazU6GHmRpNS16VeLpUViL4t8X6Ek3q3YhvowkoIZc6JB7S56+8HyrLUpqa3mssNQq2c9qHB8VyZWF92W3iMRGYpV8CG0n4hunzNVZW8+86ul7R2sl8eYvuz5GxsfsruGYG4dI08Qp1Ofd4D5mpjbyfHcYrn2koRj/wpyf13L1LZ2Zs+OCJIIl0ogwB9ST4k9auRiorCOPr1p1qjqTeWyEb49m63DtPbMscjElkbOhiepGOak1XqUMvMTfabr0qEVTrLMVwa4r1IcvZlfk40RgeZkGP05/pWHoKnYbt+0FljOX9if7k7hpZnjSsJJsYBHspnrpz1Pqf0qxSo7O98TndU1md2ujgsQ/L7/Q4W9/Z7dXV3LcRvAEcrgMzg8kAOQEI6ivFSjKUsov6drlvbW0aU1LKzwS7e8ne62zmt7SG3kKlkXBKkkdT0yB51npxcYpM5+/rxr3E6seDfMhu/W4lzeXRnieEKURcOzA5Xr0Q1gq0ZSllG80rWaFrb9HNPOW9yXqSrcrY72lolvKULqXJKkkd5iR1APjWanFxjhmo1O6hc3MqsM4eOPcd2shrzn32yUkOsFo5MY1pjmPJ1IKuPzA+mKA0BsqZPZMR9xlh+YjYj9Kkg+v9mTt7TQr6/wApMR7uI2AfhQG9YbKSNjJlnkIwZHOWx5DwRfRQBUEm/QCgFAKAUAoBQCgFAKAUAoBQCgFAKAUAoBQCgFAKAUAoBQCgFAKAUBH9tbTkjvbCBCAkzTiQYBJCQllwfDmBQHjeb92cbSIzyEwuyy6IZWEWnBJcqpCrz6+h8jQHWj21C0yW4fLyRGZORw6AgEhsYPtDlnPMUB4S7y2yrcO0oC27iOViGwHIBCjl3z3gMLnmcdaA+dj7zQXLNHGZFdV1FJI5I30/iCyKCw9R0oDQj3/sWK4kcqW0GTgy8NG1aQrvp0odXLmfEeYoDx21votvtCGzKyFGjdnKwzOdXd4enQpDDvHJGccs4oDp7X3pt7dxE5kaTTrKRRSSMqn95hGp0jkevXBxmgPa43jtktheNKvBbGlgCdZY4CqoGpmJ5aQM5oDgrvQs+0LOGF5FBW4MsTo0bHSgKEq6g4z0I5UB79pW3WtbTMbSJJJJHGrpGzlA0iiQjAIDaSdOepwBk8qA9bbblva28Rea5l4pbhiRJGuH8xw9AfAx1I5UBvW289s8Et0sh4cOrigo4eMqMkNGRrBxzxigPrYu8kF0zLAZGCqG1mORY3B/A7KFf4UBxoL92m2skk8iRxCLQygEwgw5YoMHJzz8aA5m9m8QjTZ1utxdaJ9DSTRxSGWSMREggohw7EAkAagM8gKAkE+81vahIHknlcRqzaYpJZFU9GlEaHTn1wTg8uRoDuWN4k0aTRMHRwGVlOQwPQigPegFAKAUAoBQCgFARXeNCdo7LIBID3OSAcD9nbqfCgNXd6IiPa+VILXdzjI9ocFMY8x1oDjMrW+zNk7RCSM9nHBxEVSXaOWIRyrp6nBYNjzXPhQDaGw5l2ZbSHiiQXS3lzwwGlHEcsxVWBDmPWABg8k6UBu7BjilvUlS6vbpoopf5R441iQSAAozBEJY4B0jONPPHLIGlbwH/dyVdB1ftJ06Tkn7W5BxjPrQHV2/dC32hYXUupYRbXEZcKzAO/DKqdIJydBx7qA5V9GYL+8lmvLq2S4MUkUkcaMkirEqlCWjYq6lT3eWQQRnngDBsBFa2F0iXTQQ3rzyLKg4oWUOOJw06DU2rGMgN0HMUB0n2rFc7WsXgV2VI7kGbQwQ5Qd0MRz86A6XaUhNlhQSftFmcAE8hcxk9PdmgNfbMv2bacd7OrcBrV4RIFLCF+Ird7GdIYA97plQPGgONtANOm2L2JHEEtqkUeVIM7xK+uRVIyR3woPjjyxkCebATTa26gYAhiGMYxhByx4UBEWjPE273W5pHjkef7MennQHzPG2Ngd1u6V1cj3f2Nhz8ufLnQGjdRm2vr1p7y6tRM6SxPHGjRyqI1XTlomIdSp7viGGAedAS7ca0WKzjVBOqku4E4VZRrYt3lXkvXkPAeVAd+gFAKAUAoBQCgFAKAUAoBQGAKAzigGKAEUAoDGKAzQCgFAKAUAoDBFAZ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www.bosch.us/media/_tech/layout/images/logos/bosch_logo_englis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11486"/>
            <a:ext cx="2438400" cy="120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92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14400" y="304800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905000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What is FFMPEG? Why do we need it?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Using </a:t>
            </a:r>
            <a:r>
              <a:rPr lang="en-US" dirty="0"/>
              <a:t>FFMPEG to record in different video </a:t>
            </a:r>
            <a:r>
              <a:rPr lang="en-US" dirty="0" smtClean="0"/>
              <a:t>formats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FFMPEG </a:t>
            </a:r>
            <a:r>
              <a:rPr lang="en-US" dirty="0"/>
              <a:t>is an open source video recording package available on Windows, Linux, and OS </a:t>
            </a:r>
            <a:r>
              <a:rPr lang="en-US" dirty="0" smtClean="0"/>
              <a:t>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</a:t>
            </a:r>
            <a:r>
              <a:rPr lang="en-US" dirty="0" smtClean="0"/>
              <a:t>ery </a:t>
            </a:r>
            <a:r>
              <a:rPr lang="en-US" dirty="0"/>
              <a:t>powerful terminal based recording </a:t>
            </a:r>
            <a:r>
              <a:rPr lang="en-US" dirty="0" smtClean="0"/>
              <a:t>tool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FFMPEG </a:t>
            </a:r>
            <a:r>
              <a:rPr lang="en-US" dirty="0"/>
              <a:t>requires this kind of syntax in a shell </a:t>
            </a:r>
            <a:r>
              <a:rPr lang="en-US" dirty="0" smtClean="0"/>
              <a:t>command: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ffmpeg</a:t>
            </a:r>
            <a:r>
              <a:rPr lang="en-US" dirty="0"/>
              <a:t> [input options] -</a:t>
            </a:r>
            <a:r>
              <a:rPr lang="en-US" dirty="0" err="1"/>
              <a:t>i</a:t>
            </a:r>
            <a:r>
              <a:rPr lang="en-US" dirty="0"/>
              <a:t> “</a:t>
            </a:r>
            <a:r>
              <a:rPr lang="en-US" dirty="0" err="1"/>
              <a:t>input_name</a:t>
            </a:r>
            <a:r>
              <a:rPr lang="en-US" dirty="0"/>
              <a:t>” [output options] “</a:t>
            </a:r>
            <a:r>
              <a:rPr lang="en-US" dirty="0" err="1"/>
              <a:t>output_file_name</a:t>
            </a:r>
            <a:r>
              <a:rPr lang="en-US" dirty="0"/>
              <a:t>”</a:t>
            </a:r>
            <a:endParaRPr lang="en-US" dirty="0"/>
          </a:p>
        </p:txBody>
      </p:sp>
      <p:pic>
        <p:nvPicPr>
          <p:cNvPr id="3076" name="Picture 4" descr="File:Ffmpeg new 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5334000"/>
            <a:ext cx="37719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81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315200" cy="4343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FFMPEG can use a suite of input commands. It can convert to and from any supported video/audio codec, as well as stream from live feeds, which is what our example is going to be in this </a:t>
            </a:r>
            <a:r>
              <a:rPr lang="en-US" dirty="0" smtClean="0"/>
              <a:t>presentation</a:t>
            </a:r>
            <a:endParaRPr lang="en-US" dirty="0"/>
          </a:p>
          <a:p>
            <a:r>
              <a:rPr lang="en-US" dirty="0" smtClean="0"/>
              <a:t>-f </a:t>
            </a:r>
            <a:r>
              <a:rPr lang="en-US" dirty="0"/>
              <a:t>:this option is typically not needed for file conversion. However for streaming tools, such as x11grab (a </a:t>
            </a:r>
            <a:r>
              <a:rPr lang="en-US" dirty="0" err="1"/>
              <a:t>linux</a:t>
            </a:r>
            <a:r>
              <a:rPr lang="en-US" dirty="0"/>
              <a:t> screen grabbing tool)  and video4linux2 (a webcam streaming tool), -f is needed to specify these streaming </a:t>
            </a:r>
            <a:r>
              <a:rPr lang="en-US" dirty="0" smtClean="0"/>
              <a:t>tools</a:t>
            </a:r>
            <a:endParaRPr lang="en-US" dirty="0"/>
          </a:p>
          <a:p>
            <a:r>
              <a:rPr lang="en-US" dirty="0" smtClean="0"/>
              <a:t>x11grab </a:t>
            </a:r>
            <a:r>
              <a:rPr lang="en-US" dirty="0"/>
              <a:t>is a separate </a:t>
            </a:r>
            <a:r>
              <a:rPr lang="en-US" dirty="0" err="1"/>
              <a:t>linux</a:t>
            </a:r>
            <a:r>
              <a:rPr lang="en-US" dirty="0"/>
              <a:t> tool that </a:t>
            </a:r>
            <a:r>
              <a:rPr lang="en-US" dirty="0" err="1"/>
              <a:t>ffmpeg</a:t>
            </a:r>
            <a:r>
              <a:rPr lang="en-US" dirty="0"/>
              <a:t> uses to record the screen. Additionally, this changes the “</a:t>
            </a:r>
            <a:r>
              <a:rPr lang="en-US" dirty="0" err="1"/>
              <a:t>input_name</a:t>
            </a:r>
            <a:r>
              <a:rPr lang="en-US" dirty="0"/>
              <a:t>” of the command to simply a coordinate, which points to the upper left corner of what part of the screen wants to be recorded.</a:t>
            </a:r>
            <a:endParaRPr lang="en-US" dirty="0"/>
          </a:p>
          <a:p>
            <a:r>
              <a:rPr lang="en-US" dirty="0" smtClean="0"/>
              <a:t>Example: -f </a:t>
            </a:r>
            <a:r>
              <a:rPr lang="en-US" dirty="0"/>
              <a:t>x11grab -</a:t>
            </a:r>
            <a:r>
              <a:rPr lang="en-US" dirty="0" err="1"/>
              <a:t>video_size</a:t>
            </a:r>
            <a:r>
              <a:rPr lang="en-US" dirty="0"/>
              <a:t> 1024x768 -</a:t>
            </a:r>
            <a:r>
              <a:rPr lang="en-US" dirty="0" err="1"/>
              <a:t>i</a:t>
            </a:r>
            <a:r>
              <a:rPr lang="en-US" dirty="0"/>
              <a:t> :0,0 </a:t>
            </a:r>
            <a:endParaRPr lang="en-US" dirty="0"/>
          </a:p>
          <a:p>
            <a:r>
              <a:rPr lang="en-US" dirty="0" smtClean="0"/>
              <a:t>video4linux2 </a:t>
            </a:r>
            <a:r>
              <a:rPr lang="en-US" dirty="0"/>
              <a:t>is another </a:t>
            </a:r>
            <a:r>
              <a:rPr lang="en-US" dirty="0" err="1"/>
              <a:t>linux</a:t>
            </a:r>
            <a:r>
              <a:rPr lang="en-US" dirty="0"/>
              <a:t> tool that allows you to grab the video screen from any recorded camera. </a:t>
            </a:r>
            <a:r>
              <a:rPr lang="en-US" dirty="0" err="1"/>
              <a:t>input_name</a:t>
            </a:r>
            <a:r>
              <a:rPr lang="en-US" dirty="0"/>
              <a:t> becomes /</a:t>
            </a:r>
            <a:r>
              <a:rPr lang="en-US" dirty="0" err="1"/>
              <a:t>dev</a:t>
            </a:r>
            <a:r>
              <a:rPr lang="en-US" dirty="0"/>
              <a:t>/video0 (if you only have one camera plug in, if there are more cameras)</a:t>
            </a:r>
            <a:endParaRPr lang="en-US" dirty="0"/>
          </a:p>
          <a:p>
            <a:r>
              <a:rPr lang="en-US" dirty="0" smtClean="0"/>
              <a:t>Example -f </a:t>
            </a:r>
            <a:r>
              <a:rPr lang="en-US" dirty="0"/>
              <a:t>video4linux2 -</a:t>
            </a:r>
            <a:r>
              <a:rPr lang="en-US" dirty="0" err="1"/>
              <a:t>i</a:t>
            </a:r>
            <a:r>
              <a:rPr lang="en-US" dirty="0"/>
              <a:t> /</a:t>
            </a:r>
            <a:r>
              <a:rPr lang="en-US" dirty="0" err="1"/>
              <a:t>dev</a:t>
            </a:r>
            <a:r>
              <a:rPr lang="en-US" dirty="0"/>
              <a:t>/video0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Input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1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65873"/>
            <a:ext cx="7315200" cy="353952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-r </a:t>
            </a:r>
            <a:r>
              <a:rPr lang="en-US" dirty="0"/>
              <a:t>: determines what the frame rate for either input or output. This is </a:t>
            </a:r>
            <a:r>
              <a:rPr lang="en-US" dirty="0" smtClean="0"/>
              <a:t>measured in </a:t>
            </a:r>
            <a:r>
              <a:rPr lang="en-US" dirty="0"/>
              <a:t>units of frames per second. For example -r 20 would mean 20 frames per </a:t>
            </a:r>
            <a:r>
              <a:rPr lang="en-US" dirty="0" smtClean="0"/>
              <a:t>second.</a:t>
            </a:r>
            <a:endParaRPr lang="en-US" dirty="0"/>
          </a:p>
          <a:p>
            <a:r>
              <a:rPr lang="en-US" dirty="0" smtClean="0"/>
              <a:t>-</a:t>
            </a:r>
            <a:r>
              <a:rPr lang="en-US" dirty="0" err="1"/>
              <a:t>vcodec</a:t>
            </a:r>
            <a:r>
              <a:rPr lang="en-US" dirty="0"/>
              <a:t> or -</a:t>
            </a:r>
            <a:r>
              <a:rPr lang="en-US" dirty="0" err="1"/>
              <a:t>c:v</a:t>
            </a:r>
            <a:r>
              <a:rPr lang="en-US" dirty="0"/>
              <a:t> : allows you to set the video codec. H264, </a:t>
            </a:r>
            <a:r>
              <a:rPr lang="en-US" dirty="0" err="1"/>
              <a:t>avi</a:t>
            </a:r>
            <a:r>
              <a:rPr lang="en-US" dirty="0"/>
              <a:t>, and various </a:t>
            </a:r>
            <a:r>
              <a:rPr lang="en-US" dirty="0" smtClean="0"/>
              <a:t>mpeg </a:t>
            </a:r>
            <a:r>
              <a:rPr lang="en-US" dirty="0"/>
              <a:t>formats are all supported. For example: -</a:t>
            </a:r>
            <a:r>
              <a:rPr lang="en-US" dirty="0" err="1"/>
              <a:t>vcodec</a:t>
            </a:r>
            <a:r>
              <a:rPr lang="en-US" dirty="0"/>
              <a:t> </a:t>
            </a:r>
            <a:r>
              <a:rPr lang="en-US" dirty="0" err="1" smtClean="0"/>
              <a:t>avi</a:t>
            </a:r>
            <a:endParaRPr lang="en-US" dirty="0"/>
          </a:p>
          <a:p>
            <a:r>
              <a:rPr lang="en-US" dirty="0" smtClean="0"/>
              <a:t>-</a:t>
            </a:r>
            <a:r>
              <a:rPr lang="en-US" dirty="0" err="1"/>
              <a:t>acodec</a:t>
            </a:r>
            <a:r>
              <a:rPr lang="en-US" dirty="0"/>
              <a:t> or -</a:t>
            </a:r>
            <a:r>
              <a:rPr lang="en-US" dirty="0" err="1"/>
              <a:t>c:a</a:t>
            </a:r>
            <a:r>
              <a:rPr lang="en-US" dirty="0"/>
              <a:t> : allows you to set the audio codec. Supported formats </a:t>
            </a:r>
            <a:r>
              <a:rPr lang="en-US" dirty="0" smtClean="0"/>
              <a:t>include </a:t>
            </a:r>
            <a:r>
              <a:rPr lang="en-US" dirty="0"/>
              <a:t>AAC, FLAC, and various modes of mp3. For example: -</a:t>
            </a:r>
            <a:r>
              <a:rPr lang="en-US" dirty="0" err="1" smtClean="0"/>
              <a:t>acodec</a:t>
            </a:r>
            <a:r>
              <a:rPr lang="en-US" dirty="0" smtClean="0"/>
              <a:t>, </a:t>
            </a:r>
            <a:r>
              <a:rPr lang="en-US" dirty="0" err="1" smtClean="0"/>
              <a:t>libfaac</a:t>
            </a:r>
            <a:endParaRPr lang="en-US" dirty="0"/>
          </a:p>
          <a:p>
            <a:r>
              <a:rPr lang="en-US" dirty="0" smtClean="0"/>
              <a:t>-</a:t>
            </a:r>
            <a:r>
              <a:rPr lang="en-US" dirty="0" err="1"/>
              <a:t>video_size</a:t>
            </a:r>
            <a:r>
              <a:rPr lang="en-US" dirty="0"/>
              <a:t>: it controls the video resolution. This is done typically by pixel </a:t>
            </a:r>
            <a:r>
              <a:rPr lang="en-US" dirty="0" smtClean="0"/>
              <a:t>values</a:t>
            </a:r>
            <a:r>
              <a:rPr lang="en-US" dirty="0"/>
              <a:t>. For example, -</a:t>
            </a:r>
            <a:r>
              <a:rPr lang="en-US" dirty="0" err="1"/>
              <a:t>video_size</a:t>
            </a:r>
            <a:r>
              <a:rPr lang="en-US" dirty="0"/>
              <a:t> 1920x1080 would be HD resolution.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Video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5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315200" cy="3539527"/>
          </a:xfrm>
        </p:spPr>
        <p:txBody>
          <a:bodyPr/>
          <a:lstStyle/>
          <a:p>
            <a:r>
              <a:rPr lang="en-US" dirty="0" smtClean="0"/>
              <a:t>Computational Complexity</a:t>
            </a:r>
          </a:p>
          <a:p>
            <a:pPr lvl="1"/>
            <a:r>
              <a:rPr lang="en-US" dirty="0" smtClean="0"/>
              <a:t>Heavily Encoded Video Formats: ex. H264</a:t>
            </a:r>
          </a:p>
          <a:p>
            <a:pPr lvl="1"/>
            <a:r>
              <a:rPr lang="en-US" dirty="0" smtClean="0"/>
              <a:t>Degrading of video quality</a:t>
            </a:r>
            <a:endParaRPr lang="en-US" dirty="0"/>
          </a:p>
          <a:p>
            <a:r>
              <a:rPr lang="en-US" dirty="0" smtClean="0"/>
              <a:t>File Size</a:t>
            </a:r>
          </a:p>
          <a:p>
            <a:pPr lvl="1"/>
            <a:r>
              <a:rPr lang="en-US" dirty="0" smtClean="0"/>
              <a:t>Detail of raw video</a:t>
            </a:r>
          </a:p>
          <a:p>
            <a:pPr lvl="1"/>
            <a:r>
              <a:rPr lang="en-US" dirty="0" smtClean="0"/>
              <a:t>Data storage space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Video Codecs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395133"/>
            <a:ext cx="448627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08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315200" cy="3539527"/>
          </a:xfrm>
        </p:spPr>
        <p:txBody>
          <a:bodyPr/>
          <a:lstStyle/>
          <a:p>
            <a:r>
              <a:rPr lang="en-US" dirty="0"/>
              <a:t>Playability</a:t>
            </a:r>
          </a:p>
          <a:p>
            <a:pPr lvl="1"/>
            <a:r>
              <a:rPr lang="en-US" dirty="0"/>
              <a:t>Obscure formats are efficient &amp; have better quality</a:t>
            </a:r>
          </a:p>
          <a:p>
            <a:pPr lvl="1"/>
            <a:r>
              <a:rPr lang="en-US" dirty="0"/>
              <a:t>Less popular formats have </a:t>
            </a:r>
            <a:r>
              <a:rPr lang="en-US" dirty="0" smtClean="0"/>
              <a:t>compatibility issues (ex. MKV files for Windows Media Player)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Video Codecs (cont.)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17" y="3155129"/>
            <a:ext cx="3467100" cy="223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8000"/>
            <a:ext cx="4781549" cy="244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20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315200" cy="4632961"/>
          </a:xfrm>
        </p:spPr>
        <p:txBody>
          <a:bodyPr>
            <a:normAutofit/>
          </a:bodyPr>
          <a:lstStyle/>
          <a:p>
            <a:r>
              <a:rPr lang="en-US" dirty="0"/>
              <a:t>FFMPEG outputs typically are video or audio files. There are certain settings that pertain to them.</a:t>
            </a:r>
          </a:p>
          <a:p>
            <a:r>
              <a:rPr lang="en-US" dirty="0" smtClean="0"/>
              <a:t>y</a:t>
            </a:r>
            <a:r>
              <a:rPr lang="en-US" dirty="0"/>
              <a:t>: This indicator states that the output file can overwrite an older file of the same name.</a:t>
            </a:r>
          </a:p>
          <a:p>
            <a:r>
              <a:rPr lang="en-US" dirty="0" smtClean="0"/>
              <a:t>t</a:t>
            </a:r>
            <a:r>
              <a:rPr lang="en-US" dirty="0"/>
              <a:t>: This indicates how long the video should be. t is stated in seconds. -t 60 would cause the video to run for one minute.</a:t>
            </a:r>
          </a:p>
          <a:p>
            <a:r>
              <a:rPr lang="en-US" dirty="0" smtClean="0"/>
              <a:t>q:v</a:t>
            </a:r>
            <a:r>
              <a:rPr lang="en-US" dirty="0"/>
              <a:t>: Indicates the video quality ranging from 1-31. 1 would be the highest indicator, and 31 would be the lowest.</a:t>
            </a:r>
          </a:p>
          <a:p>
            <a:r>
              <a:rPr lang="en-US" dirty="0" smtClean="0"/>
              <a:t>Output </a:t>
            </a:r>
            <a:r>
              <a:rPr lang="en-US" dirty="0"/>
              <a:t>file names can also help </a:t>
            </a:r>
            <a:r>
              <a:rPr lang="en-US" dirty="0" err="1"/>
              <a:t>ffmpeg</a:t>
            </a:r>
            <a:r>
              <a:rPr lang="en-US" dirty="0"/>
              <a:t> derive the output codec.</a:t>
            </a:r>
          </a:p>
          <a:p>
            <a:r>
              <a:rPr lang="en-US" dirty="0" smtClean="0"/>
              <a:t>For </a:t>
            </a:r>
            <a:r>
              <a:rPr lang="en-US" dirty="0"/>
              <a:t>example, having the output be called output.mpg would cause </a:t>
            </a:r>
            <a:r>
              <a:rPr lang="en-US" dirty="0" err="1"/>
              <a:t>ffmpeg</a:t>
            </a:r>
            <a:r>
              <a:rPr lang="en-US" dirty="0"/>
              <a:t> to record in mpeg-1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423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315200" cy="353952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FFMPEG also allows the user to apply filters to </a:t>
            </a:r>
            <a:r>
              <a:rPr lang="en-US" dirty="0" smtClean="0"/>
              <a:t>video</a:t>
            </a:r>
          </a:p>
          <a:p>
            <a:r>
              <a:rPr lang="en-US" dirty="0"/>
              <a:t>A</a:t>
            </a:r>
            <a:r>
              <a:rPr lang="en-US" dirty="0" smtClean="0"/>
              <a:t>llows </a:t>
            </a:r>
            <a:r>
              <a:rPr lang="en-US" dirty="0"/>
              <a:t>users to edit videos on the fly via </a:t>
            </a:r>
            <a:r>
              <a:rPr lang="en-US" dirty="0" smtClean="0"/>
              <a:t>terminal</a:t>
            </a:r>
          </a:p>
          <a:p>
            <a:r>
              <a:rPr lang="en-US" dirty="0" smtClean="0"/>
              <a:t>More interesting feature: ability to </a:t>
            </a:r>
            <a:r>
              <a:rPr lang="en-US" dirty="0"/>
              <a:t>tile four video streams into </a:t>
            </a:r>
            <a:r>
              <a:rPr lang="en-US" dirty="0" smtClean="0"/>
              <a:t>one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filter_complex</a:t>
            </a:r>
            <a:r>
              <a:rPr lang="en-US" dirty="0" smtClean="0"/>
              <a:t>: This </a:t>
            </a:r>
            <a:r>
              <a:rPr lang="en-US" dirty="0"/>
              <a:t>is an example construction for a complex filter, which tiles four video inputs and compiles them into one 480p video.</a:t>
            </a:r>
            <a:endParaRPr lang="en-US" dirty="0"/>
          </a:p>
          <a:p>
            <a:pPr marL="320040" lvl="1" indent="0">
              <a:buNone/>
            </a:pPr>
            <a:r>
              <a:rPr lang="en-US" dirty="0" err="1"/>
              <a:t>nullsrc</a:t>
            </a:r>
            <a:r>
              <a:rPr lang="en-US" dirty="0"/>
              <a:t>=size=640x480 [base];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[0:v] </a:t>
            </a:r>
            <a:r>
              <a:rPr lang="en-US" dirty="0" err="1"/>
              <a:t>setpts</a:t>
            </a:r>
            <a:r>
              <a:rPr lang="en-US" dirty="0"/>
              <a:t>=PTS-STARTPTS, scale=320x240 [</a:t>
            </a:r>
            <a:r>
              <a:rPr lang="en-US" dirty="0" err="1"/>
              <a:t>upperleft</a:t>
            </a:r>
            <a:r>
              <a:rPr lang="en-US" dirty="0"/>
              <a:t>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[1:v] </a:t>
            </a:r>
            <a:r>
              <a:rPr lang="en-US" dirty="0" err="1"/>
              <a:t>setpts</a:t>
            </a:r>
            <a:r>
              <a:rPr lang="en-US" dirty="0"/>
              <a:t>=PTS-STARTPTS, scale=320x240 [</a:t>
            </a:r>
            <a:r>
              <a:rPr lang="en-US" dirty="0" err="1"/>
              <a:t>upperright</a:t>
            </a:r>
            <a:r>
              <a:rPr lang="en-US" dirty="0"/>
              <a:t>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[2:v] </a:t>
            </a:r>
            <a:r>
              <a:rPr lang="en-US" dirty="0" err="1"/>
              <a:t>setpts</a:t>
            </a:r>
            <a:r>
              <a:rPr lang="en-US" dirty="0"/>
              <a:t>=PTS-STARTPTS, scale=320x240 [</a:t>
            </a:r>
            <a:r>
              <a:rPr lang="en-US" dirty="0" err="1"/>
              <a:t>lowerleft</a:t>
            </a:r>
            <a:r>
              <a:rPr lang="en-US" dirty="0"/>
              <a:t>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[3:v] </a:t>
            </a:r>
            <a:r>
              <a:rPr lang="en-US" dirty="0" err="1"/>
              <a:t>setpts</a:t>
            </a:r>
            <a:r>
              <a:rPr lang="en-US" dirty="0"/>
              <a:t>=PTS-STARTPTS, scale=320x240 [</a:t>
            </a:r>
            <a:r>
              <a:rPr lang="en-US" dirty="0" err="1"/>
              <a:t>lowerright</a:t>
            </a:r>
            <a:r>
              <a:rPr lang="en-US" dirty="0"/>
              <a:t>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[base][</a:t>
            </a:r>
            <a:r>
              <a:rPr lang="en-US" dirty="0" err="1"/>
              <a:t>upperleft</a:t>
            </a:r>
            <a:r>
              <a:rPr lang="en-US" dirty="0"/>
              <a:t>] overlay=shortest=1 [tmp1];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[tmp1][</a:t>
            </a:r>
            <a:r>
              <a:rPr lang="en-US" dirty="0" err="1"/>
              <a:t>upperright</a:t>
            </a:r>
            <a:r>
              <a:rPr lang="en-US" dirty="0"/>
              <a:t>] overlay=shortest=1:x=320[tmp2];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[tmp2][</a:t>
            </a:r>
            <a:r>
              <a:rPr lang="en-US" dirty="0" err="1"/>
              <a:t>lowerleft</a:t>
            </a:r>
            <a:r>
              <a:rPr lang="en-US" dirty="0"/>
              <a:t>] overlay=shortest=1:y=240[tmp3];</a:t>
            </a:r>
            <a:endParaRPr lang="en-US" dirty="0"/>
          </a:p>
          <a:p>
            <a:pPr marL="320040" lvl="1" indent="0">
              <a:buNone/>
            </a:pPr>
            <a:r>
              <a:rPr lang="en-US" dirty="0"/>
              <a:t>[tmp3][</a:t>
            </a:r>
            <a:r>
              <a:rPr lang="en-US" dirty="0" err="1"/>
              <a:t>lowerright</a:t>
            </a:r>
            <a:r>
              <a:rPr lang="en-US" dirty="0"/>
              <a:t>] overlay=shortest=1:x=320:y=240</a:t>
            </a:r>
            <a:r>
              <a:rPr lang="en-US" dirty="0" smtClean="0"/>
              <a:t>"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097"/>
          </a:xfrm>
        </p:spPr>
        <p:txBody>
          <a:bodyPr/>
          <a:lstStyle/>
          <a:p>
            <a:r>
              <a:rPr lang="en-US" dirty="0" smtClean="0"/>
              <a:t>Filters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942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793617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698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72</TotalTime>
  <Words>588</Words>
  <Application>Microsoft Office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Perspective</vt:lpstr>
      <vt:lpstr>Team #9: Video Recording Tool for Car Infotainment and Navigation Systems</vt:lpstr>
      <vt:lpstr>PowerPoint Presentation</vt:lpstr>
      <vt:lpstr>Input Sources</vt:lpstr>
      <vt:lpstr>Video Settings</vt:lpstr>
      <vt:lpstr>Video Codecs</vt:lpstr>
      <vt:lpstr>Video Codecs (cont.)</vt:lpstr>
      <vt:lpstr>Output</vt:lpstr>
      <vt:lpstr>Filters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Radhika</dc:creator>
  <cp:lastModifiedBy>Radhika</cp:lastModifiedBy>
  <cp:revision>20</cp:revision>
  <dcterms:created xsi:type="dcterms:W3CDTF">2014-03-25T03:59:27Z</dcterms:created>
  <dcterms:modified xsi:type="dcterms:W3CDTF">2014-03-25T05:11:51Z</dcterms:modified>
</cp:coreProperties>
</file>