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72" r:id="rId11"/>
    <p:sldId id="263" r:id="rId12"/>
    <p:sldId id="264" r:id="rId13"/>
    <p:sldId id="265" r:id="rId14"/>
    <p:sldId id="266" r:id="rId15"/>
    <p:sldId id="270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2E8CAF9A-917D-4A9E-962F-58C3A37C4C98}" type="datetimeFigureOut">
              <a:rPr lang="en-US" smtClean="0"/>
              <a:t>2/16/2014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BDAF0C-2931-443A-9AC2-4E12A1E1408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7315200" cy="2595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Team #9: Video Recording Tool for Car Infotainment and Navigation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7315200" cy="1144632"/>
          </a:xfrm>
        </p:spPr>
        <p:txBody>
          <a:bodyPr/>
          <a:lstStyle/>
          <a:p>
            <a:r>
              <a:rPr lang="en-US" dirty="0" smtClean="0"/>
              <a:t>Members: </a:t>
            </a:r>
            <a:r>
              <a:rPr lang="en-US" dirty="0" err="1" smtClean="0"/>
              <a:t>Shengzhe</a:t>
            </a:r>
            <a:r>
              <a:rPr lang="en-US" dirty="0" smtClean="0"/>
              <a:t> Gao, </a:t>
            </a:r>
            <a:r>
              <a:rPr lang="en-US" dirty="0" err="1" smtClean="0"/>
              <a:t>Radhika</a:t>
            </a:r>
            <a:r>
              <a:rPr lang="en-US" dirty="0" smtClean="0"/>
              <a:t> </a:t>
            </a:r>
            <a:r>
              <a:rPr lang="en-US" dirty="0" err="1" smtClean="0"/>
              <a:t>Somayya</a:t>
            </a:r>
            <a:r>
              <a:rPr lang="en-US" dirty="0" smtClean="0"/>
              <a:t>, </a:t>
            </a:r>
            <a:r>
              <a:rPr lang="en-US" dirty="0" err="1" smtClean="0"/>
              <a:t>Xinye</a:t>
            </a:r>
            <a:r>
              <a:rPr lang="en-US" dirty="0" smtClean="0"/>
              <a:t> </a:t>
            </a:r>
            <a:r>
              <a:rPr lang="en-US" dirty="0" err="1" smtClean="0"/>
              <a:t>Ji</a:t>
            </a:r>
            <a:r>
              <a:rPr lang="en-US" dirty="0" smtClean="0"/>
              <a:t>, Kun Zhang, Yan Gong, </a:t>
            </a:r>
            <a:r>
              <a:rPr lang="en-US" dirty="0" err="1" smtClean="0"/>
              <a:t>Jianying</a:t>
            </a:r>
            <a:r>
              <a:rPr lang="en-US" dirty="0" smtClean="0"/>
              <a:t> Tang</a:t>
            </a:r>
            <a:endParaRPr lang="en-US" dirty="0"/>
          </a:p>
        </p:txBody>
      </p:sp>
      <p:sp>
        <p:nvSpPr>
          <p:cNvPr id="4" name="AutoShape 2" descr="data:image/jpeg;base64,/9j/4AAQSkZJRgABAQAAAQABAAD/2wCEAAkGBxQTEhQQEhMTFhUWFhUYGBcYFxgbGRUcFRcfHhYdGhoYHCggGB8oIBQcIjEmJy0rMC4uGSA3PDMsOCgvLisBCgoKDg0OGhAQGzIlICU1LCwsLCwsLzQtLC0sLC8sLCwsLS0sNy4sLywsLywsNywsLCwsLCwsLDAtLCw0LCwsLP/AABEIAGQAzAMBEQACEQEDEQH/xAAcAAEAAgMBAQEAAAAAAAAAAAAABgcBBAUDAgj/xABDEAACAQMBBQUFBQMJCQAAAAABAgMABBESBQYTITEHIkFRYTJxgZGxFDVScqEkQsEjM2JzkqKys9EVFhclQ1OC0+H/xAAbAQEAAgMBAQAAAAAAAAAAAAAAAQQDBQYCB//EADURAAIBAwEEBwgCAgMBAAAAAAABAgMEEQUSITFBEzJRcYGx0QYUIjRhkaHB4fAzUiNC8Rb/2gAMAwEAAhEDEQA/ALxoBQCgFAKAUAoBQCgFAKAUAoBQCgFAKAUAoBQCgFAKAUAoBQCgFAKAUAoBQCgFAKAUAoBQCgFAKAUAoBQCgFAKAUAoBQCgFAfLuACSQABkk9AB50Bxb3axLcKMOWIzoUDXpPRnLcoVPrzPPHShB8DZk782aBPTQ8x/tu4HyWpBh9lTJzDQv+UPC3wZWZfmKAWu2GQlZQxC821ACSMfiIXuyJ/TXpjmOtBk76sCAQcg8wR41BJmgFAYLUGDGseY+dCcMyGHmKDDM0IFAaL7Ytw2gzwhumkyJn5ZzXnaj2mdWtdraUHjuZuq2eY5ivRgawZoDXur6KLnLJGn52VfqahtLiZKdGpU6kW+5ZM2t7HIMxyI481YN9DRNPgKlKpT3Ti13rB71JjMMwHMnAoSlngace17dm0LPCW/CJEJ+Wc152l2mZ2tdLacHjtwzdr0YD5LDzFCcMyDQgFh5ihOGAaEHC3h2gQyxRgM7MAinoXPMFv6KAaz/wCNSiGeMQSIxw5LGWQjme9cOBmV3I/dUDp06DpgUBv7v3C/Z48sucHxH4jUEo99oSKyhcqcvGMZBz3x4eNAR+2kWQ6FYgCR0jZubW8qdUP4o3A5A+o8RiSDd3avSHe2YYwNaL+EZw6D0VuY9G9KMIkNQSKArPts/m7b87/QVVueR1Psx16ncivdi7tXN2rNbxawpAY6kXBIyPaYVXjTlLgjpLnULe2aVWWM/R/pGLyyurCUBxJBJgMCG6j0KnBqGpRe/cKdW2vabccSXDh6l09nu3mu7QSS44iMUcjlqxzDY8MgjPqDV6jNyjvOH1iyja3LjDqvevQrrtC30knle3hcrAhK904MpHtEnyzyA/1qtVquTwuB0uj6TTo01VqLM3v38v5I/DupePFxltpSmM5xzI8wvtEe4ViVOWN0dxsZalaRqdG6iz/efA3tzt7pbKVVZmMGcPGcnSPEqP3SK9U6jg/oV9S0yld020vj5P1LX343j+y2fHiILSFVjPUd8Z1euACflVyrU2Y5RyGl2HvN10c+Cy34cvuUzszZlztCZgmqWTGp3ZuQHqx6egqioub3b2dxXuLexpLa+FcEl6G1c7uX9nKmI5FdmAR4zkMfIFfofKpdOcHw3/Qwwv7K7pyzJNLin/P6Lt2VLLFaq96ycRELSMvIDAzz8Ccdccs1fi2o/EcJcRp1Lhxtk8N7kUnvZvZNeyEZYRZwkQ6Yzy1D95jVGpUc+PA7vT9No2cFu+Lm/TsRqz7qXiRcZraUJjOccwPMr7QHvFeejljOzuMsdStJVOjVRZ/vPgTLso25dmT7OVeW3wcsf+ifDvHw8NPXy6Gs9Ccs44o0mv2dsodKmoz7P9vD9/cjfaUP+ZXHvT/LWsdbrs2mifI0/HzZbnZ/93W39X/E1bo/40cbq/ztTvKw7W/vBv6uP+NVa/8AkOr9nvk13ssPss+7ovzSf4zVmh1Ec1r3z0/DyPgSk7RkY9IYJXUepYL9BWfkabmfGy5A0ryk5ETRwr5qAjNIQfNiVz+UVLIR0Nl2kssSS8ZF1AnAgTA5nzqCTYkspY9LmZSAygjgoMgsAeY5jrQEc2hNot2uAerSN8YZy0Z/vfoKkg6F2dG0oCvRzID7jEG+q1HInmS6oJFAVn22fzdt+d/pVW55HU+zHXqdyIbulvnJYI6RxxuHYMdWeWBjwNYYVXDgbvUNKp3soynJrG7cau9G8st/KjyhECjSqrnC5PMknJP/AMrzObm8sy2On07Km4wy872WnuzZLabKkeKVJSY5ZS6HKlgp5D3ace/NW6aUae5nJ31WV1qMYzi474rD44z+yqdzbNZr63jfmrSAkHx0gt/CqdNZkkddqVV0rSpOPFL+D9FgVsz5oUR2pWKxbQk0DAkVJCPAFhhvmVz8a19ZYqM+gaDWlUs47XJtf3yJYdlSX2wrdU5yR81H4hGzJp/s9PUCs2w5UVjkaf3mFnq03Lqvj9MpPP3K+2Hty4sJWaLuN7Lo68jjwZTgj9Krxm4PcdJdWdC9ppT3rk0/Jk52V2s5IFzAMeLRk8vXS3+tZ43L/wCyNBcezWE3Rn4P1XoSHf7aqybJkmgYMkgjAYeTOAw9D1BHhWStJOnlczW6TbShqMadRYcc/hFf9lFkst+C4B4cbyAHzBUD5a8/Cq9BZmdH7QVZU7N7PNpeG9/ovEir5wJ42dokSiOJFRR0VQAOfuqEkuB7qVZ1JbU3l/UontL+8rj3p/lrVGt12fQNE+Rp+Pmz02V2g3dvEkEfC0IMDKZOPU5qI1pxWEea+iWteo6k85f1OLt7bUl3Lx5tOvSF7owML05Z9a8Sk5PLL1paU7Wn0dPhx3lzdln3dF+aT/Gau0OojiNe+dn4eRi4UR3+pvZkBjb3S80/vKR76z8jTczgGR7eS5hYE6wXB8mjRufxDfSvXHB54ZR1diR3rQRtEsXDKgrmaQHHqAMCoeCVk971L9ULOsOkdf5WRseRwRg86LAeSO2zNcxWlooYGRyzZ6iPiFnb4jkPcPMVPaR2IlCrxtoxsOkaySH01ARp88Ma88j1zJXUEigKz7bP5u2/O/0qrc8jqfZjr1O5HJ7M0sTFN9s+zata6eMUzjTzxq8M14oqDzt48S5rjvOkh7vtYxv2c/o1u0pNnjh/YuFxMnXwjlNOOWdPdBz5V5q9Hu2PwZdEd89r3nOzy2uOfPB0+yINLHeWzZ4bIPcGcEH9MV7t8vaRV9otmnOlVXWT/CwyDWkr2V2rEd+CXmD46Tz+Y+tYFmL7jfVIwu7ZpPdJeZdUG/1g0XFM6ryyUIOsHy04yfhV3p6eM5OGnot5GpsbGfry+5Tm9m2DeXck6g4YhUXx0qML8T195qnOW1Js7bT7VWltGm+W9v6luw7Qj2Vs6FZz31QAIPad27zAemSedXFJUoLJxkqFTUr2bpcG+PYuC/HI8Nnbb2btGMGZYBJjvJJgMp8dLHGoeo/SoU6dRbzJWtL+wm1Tctnk1w8Vy8St+0Cws4ZwtkwI05dQ2pUOeQDHPyycVWqqKliJ0+kVrqrRbuF3PGG/AlO6ezHudiTw4JyzmP1KEMP7wrLTi5UmjU6hcRt9VhU+iz47vIhW5+2/sV0k5BKjKuPHS3X4ggH4Vgpy2ZbRvdRtPe7d009/Fd5cUu/tgIuKLhTy5IAdZPlpxkfHlVzp6eOJxMdFvXU2Njx5fc090u0CG7YROOFMSdKk5V/LS3njwNRTrqTw9zM+oaJVtVtx+KPN813orTtL+8rj3p/lrVet12dRonyNPx82WHuZupZy2VvLJbxs7JlmOck5PrWalShKCbRzepaldU7qcITaSZX/AGlbOigvTFCionDQ6R0yc5rBViozwjo9Er1K1rt1Hl5ZZvZZ93Rfmk/xmrVDqI5XXvnZ+HkdfeDZnGXUF1MoI05xrU9Vz4HkCD4EeGTWdM0zRwLiJZ0HEbDr3VlIID4/cmHWNx6/DOcVPAhrJJ9h2hit4oiQSqgZHT4V5PR97VhLRMq6c8vaOByPiccqAi1laJaoWyZJZAELLnL46RQDrjzfw6k8u7OckJYJBsHZpiVnkxxZSGfHRcDCIv8ARUcveSfGjCOpUEigIf2ibrzXyxLC0Y0MxOssOo8MKawVqbnjButG1GlZyk6ie/s/9IP/AMKLz/uW39t//XWH3eZvv/pLT/WX2Xqetr2TXJYcSaBV8Spdj8io+tPdpdp4qe0tul8EZN/XC/bLM3Z3fisoeDFk5OWY9XPmfL3VahBQWEctfX1S7qdJPwXYjh767hR3h40bCOfABOO7JjpqA8ccs/XFY6tFS3riX9M1qdoujmtqH5Xd6EBbsyvw2NMRH4hIMfrz/Sq/QVOw6Je0NljOX3YJjub2cLbutxcsski81Vc6FPnz5sazU6GHmRpNS16VeLpUViL4t8X6Ek3q3YhvowkoIZc6JB7S56+8HyrLUpqa3mssNQq2c9qHB8VyZWF92W3iMRGYpV8CG0n4hunzNVZW8+86ul7R2sl8eYvuz5GxsfsruGYG4dI08Qp1Ofd4D5mpjbyfHcYrn2koRj/wpyf13L1LZ2Zs+OCJIIl0ogwB9ST4k9auRiorCOPr1p1qjqTeWyEb49m63DtPbMscjElkbOhiepGOak1XqUMvMTfabr0qEVTrLMVwa4r1IcvZlfk40RgeZkGP05/pWHoKnYbt+0FljOX9if7k7hpZnjSsJJsYBHspnrpz1Pqf0qxSo7O98TndU1md2ujgsQ/L7/Q4W9/Z7dXV3LcRvAEcrgMzg8kAOQEI6ivFSjKUsov6drlvbW0aU1LKzwS7e8ne62zmt7SG3kKlkXBKkkdT0yB51npxcYpM5+/rxr3E6seDfMhu/W4lzeXRnieEKURcOzA5Xr0Q1gq0ZSllG80rWaFrb9HNPOW9yXqSrcrY72lolvKULqXJKkkd5iR1APjWanFxjhmo1O6hc3MqsM4eOPcd2shrzn32yUkOsFo5MY1pjmPJ1IKuPzA+mKA0BsqZPZMR9xlh+YjYj9Kkg+v9mTt7TQr6/wApMR7uI2AfhQG9YbKSNjJlnkIwZHOWx5DwRfRQBUEm/QCgFAKAUAoBQCgFAKAUAoBQCgFAKAUAoBQCgFAKAUAoBQCgFAKAUBH9tbTkjvbCBCAkzTiQYBJCQllwfDmBQHjeb92cbSIzyEwuyy6IZWEWnBJcqpCrz6+h8jQHWj21C0yW4fLyRGZORw6AgEhsYPtDlnPMUB4S7y2yrcO0oC27iOViGwHIBCjl3z3gMLnmcdaA+dj7zQXLNHGZFdV1FJI5I30/iCyKCw9R0oDQj3/sWK4kcqW0GTgy8NG1aQrvp0odXLmfEeYoDx21votvtCGzKyFGjdnKwzOdXd4enQpDDvHJGccs4oDp7X3pt7dxE5kaTTrKRRSSMqn95hGp0jkevXBxmgPa43jtktheNKvBbGlgCdZY4CqoGpmJ5aQM5oDgrvQs+0LOGF5FBW4MsTo0bHSgKEq6g4z0I5UB79pW3WtbTMbSJJJJHGrpGzlA0iiQjAIDaSdOepwBk8qA9bbblva28Rea5l4pbhiRJGuH8xw9AfAx1I5UBvW289s8Et0sh4cOrigo4eMqMkNGRrBxzxigPrYu8kF0zLAZGCqG1mORY3B/A7KFf4UBxoL92m2skk8iRxCLQygEwgw5YoMHJzz8aA5m9m8QjTZ1utxdaJ9DSTRxSGWSMREggohw7EAkAagM8gKAkE+81vahIHknlcRqzaYpJZFU9GlEaHTn1wTg8uRoDuWN4k0aTRMHRwGVlOQwPQigPegFAKAUAoBQCgFARXeNCdo7LIBID3OSAcD9nbqfCgNXd6IiPa+VILXdzjI9ocFMY8x1oDjMrW+zNk7RCSM9nHBxEVSXaOWIRyrp6nBYNjzXPhQDaGw5l2ZbSHiiQXS3lzwwGlHEcsxVWBDmPWABg8k6UBu7BjilvUlS6vbpoopf5R441iQSAAozBEJY4B0jONPPHLIGlbwH/dyVdB1ftJ06Tkn7W5BxjPrQHV2/dC32hYXUupYRbXEZcKzAO/DKqdIJydBx7qA5V9GYL+8lmvLq2S4MUkUkcaMkirEqlCWjYq6lT3eWQQRnngDBsBFa2F0iXTQQ3rzyLKg4oWUOOJw06DU2rGMgN0HMUB0n2rFc7WsXgV2VI7kGbQwQ5Qd0MRz86A6XaUhNlhQSftFmcAE8hcxk9PdmgNfbMv2bacd7OrcBrV4RIFLCF+Ird7GdIYA97plQPGgONtANOm2L2JHEEtqkUeVIM7xK+uRVIyR3woPjjyxkCebATTa26gYAhiGMYxhByx4UBEWjPE273W5pHjkef7MennQHzPG2Ngd1u6V1cj3f2Nhz8ufLnQGjdRm2vr1p7y6tRM6SxPHGjRyqI1XTlomIdSp7viGGAedAS7ca0WKzjVBOqku4E4VZRrYt3lXkvXkPAeVAd+gFAKAUAoBQCgFAKAUAoBQGAKAzigGKAEUAoDGKAzQCgFAKAUAoDBFAZ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www.bosch.us/media/_tech/layout/images/logos/bosch_logo_englis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11486"/>
            <a:ext cx="2438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42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3152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</a:t>
            </a:r>
            <a:r>
              <a:rPr lang="en-US" dirty="0" smtClean="0"/>
              <a:t>uild </a:t>
            </a:r>
            <a:r>
              <a:rPr lang="en-US" dirty="0"/>
              <a:t>a video recording tool for a vehicle’s infotainment and navigation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Four cameras – one display</a:t>
            </a:r>
          </a:p>
          <a:p>
            <a:pPr lvl="1"/>
            <a:r>
              <a:rPr lang="en-US" dirty="0" smtClean="0"/>
              <a:t>Center stacked</a:t>
            </a:r>
          </a:p>
          <a:p>
            <a:pPr lvl="1"/>
            <a:r>
              <a:rPr lang="en-US" dirty="0" smtClean="0"/>
              <a:t>Instrument cluster</a:t>
            </a:r>
          </a:p>
          <a:p>
            <a:pPr lvl="1"/>
            <a:r>
              <a:rPr lang="en-US" dirty="0" smtClean="0"/>
              <a:t>Front view of road</a:t>
            </a:r>
          </a:p>
          <a:p>
            <a:pPr lvl="1"/>
            <a:r>
              <a:rPr lang="en-US" dirty="0" smtClean="0"/>
              <a:t>Right side view of road</a:t>
            </a:r>
          </a:p>
          <a:p>
            <a:r>
              <a:rPr lang="en-US" dirty="0" smtClean="0"/>
              <a:t>Display</a:t>
            </a:r>
          </a:p>
          <a:p>
            <a:pPr lvl="1"/>
            <a:r>
              <a:rPr lang="en-US" dirty="0" smtClean="0"/>
              <a:t>6-7 inches</a:t>
            </a:r>
          </a:p>
          <a:p>
            <a:pPr lvl="1"/>
            <a:r>
              <a:rPr lang="en-US" dirty="0" smtClean="0"/>
              <a:t>HDMI port</a:t>
            </a:r>
          </a:p>
          <a:p>
            <a:pPr lvl="1"/>
            <a:r>
              <a:rPr lang="en-US" dirty="0" smtClean="0"/>
              <a:t>GPS location</a:t>
            </a:r>
          </a:p>
          <a:p>
            <a:pPr lvl="1"/>
            <a:r>
              <a:rPr lang="en-US" dirty="0" smtClean="0"/>
              <a:t>Time stamp</a:t>
            </a:r>
          </a:p>
          <a:p>
            <a:pPr lvl="1"/>
            <a:r>
              <a:rPr lang="en-US" dirty="0" smtClean="0"/>
              <a:t>Clear enough to read street signs</a:t>
            </a:r>
          </a:p>
          <a:p>
            <a:r>
              <a:rPr lang="en-US" dirty="0" smtClean="0"/>
              <a:t>DVR</a:t>
            </a:r>
          </a:p>
          <a:p>
            <a:pPr lvl="1"/>
            <a:r>
              <a:rPr lang="en-US" dirty="0" smtClean="0"/>
              <a:t>Start/stop recording</a:t>
            </a:r>
          </a:p>
          <a:p>
            <a:pPr lvl="2"/>
            <a:r>
              <a:rPr lang="en-US" dirty="0" smtClean="0"/>
              <a:t>switch</a:t>
            </a:r>
          </a:p>
          <a:p>
            <a:pPr lvl="1"/>
            <a:r>
              <a:rPr lang="en-US" dirty="0" smtClean="0"/>
              <a:t>Record one minute segments</a:t>
            </a:r>
          </a:p>
          <a:p>
            <a:pPr lvl="1"/>
            <a:r>
              <a:rPr lang="en-US" dirty="0" smtClean="0"/>
              <a:t>Store video onto USB drive</a:t>
            </a:r>
          </a:p>
          <a:p>
            <a:pPr lvl="1"/>
            <a:r>
              <a:rPr lang="en-US" dirty="0" smtClean="0"/>
              <a:t>Notification on when to change flash drive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24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/>
          <a:lstStyle/>
          <a:p>
            <a:r>
              <a:rPr lang="en-US" dirty="0" smtClean="0"/>
              <a:t>Background (cont.)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1"/>
            <a:ext cx="5939729" cy="445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00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15200" cy="3539527"/>
          </a:xfrm>
        </p:spPr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  <a:p>
            <a:pPr lvl="1"/>
            <a:r>
              <a:rPr lang="en-US" dirty="0" smtClean="0"/>
              <a:t>Add a color screen with HDMI port to display the four views of the camera</a:t>
            </a:r>
          </a:p>
          <a:p>
            <a:pPr lvl="1"/>
            <a:r>
              <a:rPr lang="en-US" dirty="0" smtClean="0"/>
              <a:t>Design a power supply to run all components from the 12V vehicle battery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230" y="3429000"/>
            <a:ext cx="3805239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81400"/>
            <a:ext cx="3601953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25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/>
          <a:lstStyle/>
          <a:p>
            <a:r>
              <a:rPr lang="en-US" dirty="0" smtClean="0"/>
              <a:t>Specifications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000"/>
            <a:ext cx="7315200" cy="353952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Software</a:t>
            </a:r>
          </a:p>
          <a:p>
            <a:pPr lvl="1"/>
            <a:r>
              <a:rPr lang="en-US" dirty="0"/>
              <a:t>Add true DVR (always recording in background)</a:t>
            </a:r>
          </a:p>
          <a:p>
            <a:pPr lvl="1"/>
            <a:r>
              <a:rPr lang="en-US" dirty="0"/>
              <a:t>Add a user HMI for the screen</a:t>
            </a:r>
          </a:p>
          <a:p>
            <a:pPr lvl="2"/>
            <a:r>
              <a:rPr lang="en-US" dirty="0"/>
              <a:t>Video file name</a:t>
            </a:r>
          </a:p>
          <a:p>
            <a:pPr lvl="2"/>
            <a:r>
              <a:rPr lang="en-US" dirty="0" smtClean="0"/>
              <a:t>Current state (recording/processing/idle)</a:t>
            </a:r>
          </a:p>
          <a:p>
            <a:pPr lvl="2"/>
            <a:r>
              <a:rPr lang="en-US" dirty="0" smtClean="0"/>
              <a:t>% of memory remaining</a:t>
            </a:r>
          </a:p>
          <a:p>
            <a:pPr lvl="1"/>
            <a:r>
              <a:rPr lang="en-US" dirty="0" smtClean="0"/>
              <a:t>Four video streams merged concurrently</a:t>
            </a:r>
          </a:p>
          <a:p>
            <a:pPr lvl="1"/>
            <a:r>
              <a:rPr lang="en-US" dirty="0" smtClean="0"/>
              <a:t>Add feature to view each camera image on display (to position cameras)</a:t>
            </a:r>
          </a:p>
          <a:p>
            <a:pPr lvl="1"/>
            <a:r>
              <a:rPr lang="en-US" dirty="0" smtClean="0"/>
              <a:t>Screen should show when device is ready for use</a:t>
            </a:r>
          </a:p>
          <a:p>
            <a:pPr lvl="1"/>
            <a:r>
              <a:rPr lang="en-US" dirty="0" smtClean="0"/>
              <a:t>Improved video quality</a:t>
            </a:r>
          </a:p>
          <a:p>
            <a:pPr lvl="1"/>
            <a:r>
              <a:rPr lang="en-US" dirty="0" smtClean="0"/>
              <a:t>Zero bugs or system lockup/resets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15200" cy="3539527"/>
          </a:xfrm>
        </p:spPr>
        <p:txBody>
          <a:bodyPr/>
          <a:lstStyle/>
          <a:p>
            <a:r>
              <a:rPr lang="en-US" dirty="0" smtClean="0"/>
              <a:t>DC to DC converter</a:t>
            </a:r>
          </a:p>
          <a:p>
            <a:pPr lvl="1"/>
            <a:r>
              <a:rPr lang="en-US" dirty="0" smtClean="0"/>
              <a:t>Screen – 12V 2A</a:t>
            </a:r>
          </a:p>
          <a:p>
            <a:pPr lvl="1"/>
            <a:r>
              <a:rPr lang="en-US" dirty="0" err="1" smtClean="0"/>
              <a:t>Odroid</a:t>
            </a:r>
            <a:r>
              <a:rPr lang="en-US" dirty="0" smtClean="0"/>
              <a:t> – 5V 4A</a:t>
            </a:r>
          </a:p>
          <a:p>
            <a:pPr lvl="1"/>
            <a:r>
              <a:rPr lang="en-US" dirty="0" smtClean="0"/>
              <a:t>5.55mm * 2.1mm adapter</a:t>
            </a:r>
          </a:p>
          <a:p>
            <a:pPr lvl="1"/>
            <a:r>
              <a:rPr lang="en-US" dirty="0" smtClean="0"/>
              <a:t>Step down converter to transfer 12V to 5V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0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/>
          <a:lstStyle/>
          <a:p>
            <a:r>
              <a:rPr lang="en-US" dirty="0" smtClean="0"/>
              <a:t>Hardware (cont.)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52600"/>
            <a:ext cx="4449668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2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dirty="0" smtClean="0"/>
              <a:t>Hardware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315200" cy="3539527"/>
          </a:xfrm>
        </p:spPr>
        <p:txBody>
          <a:bodyPr/>
          <a:lstStyle/>
          <a:p>
            <a:r>
              <a:rPr lang="en-US" dirty="0" smtClean="0"/>
              <a:t>Four buttons switch</a:t>
            </a:r>
          </a:p>
          <a:p>
            <a:r>
              <a:rPr lang="en-US" dirty="0" smtClean="0"/>
              <a:t>Teensy USB development board</a:t>
            </a:r>
          </a:p>
          <a:p>
            <a:r>
              <a:rPr lang="en-US" dirty="0" smtClean="0"/>
              <a:t>Cherry mechanical key switch</a:t>
            </a:r>
          </a:p>
          <a:p>
            <a:r>
              <a:rPr lang="en-US" dirty="0"/>
              <a:t>Teensy is </a:t>
            </a:r>
            <a:r>
              <a:rPr lang="en-US" dirty="0" smtClean="0"/>
              <a:t>with the header pins to </a:t>
            </a:r>
            <a:r>
              <a:rPr lang="en-US" dirty="0"/>
              <a:t>plug directly into a solder less breadboard.</a:t>
            </a:r>
          </a:p>
        </p:txBody>
      </p:sp>
      <p:pic>
        <p:nvPicPr>
          <p:cNvPr id="4" name="图片 9" descr="http://www.pjrc.com/store/teensy_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648200"/>
            <a:ext cx="1866265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10" descr="http://img.directindustry.com/images_di/photo-g/mechanical-keyboard-switches-38116-452846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95750"/>
            <a:ext cx="2028825" cy="1619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990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15200" cy="3539527"/>
          </a:xfrm>
        </p:spPr>
        <p:txBody>
          <a:bodyPr>
            <a:normAutofit/>
          </a:bodyPr>
          <a:lstStyle/>
          <a:p>
            <a:r>
              <a:rPr lang="en-US" dirty="0" smtClean="0"/>
              <a:t>Broadcasting </a:t>
            </a:r>
            <a:r>
              <a:rPr lang="en-US" dirty="0"/>
              <a:t>a live view of each </a:t>
            </a:r>
            <a:r>
              <a:rPr lang="en-US" dirty="0" smtClean="0"/>
              <a:t>camera </a:t>
            </a:r>
            <a:r>
              <a:rPr lang="en-US" dirty="0"/>
              <a:t>onto each corner of the </a:t>
            </a:r>
            <a:r>
              <a:rPr lang="en-US" dirty="0" smtClean="0"/>
              <a:t>screen</a:t>
            </a:r>
          </a:p>
          <a:p>
            <a:r>
              <a:rPr lang="en-US" dirty="0"/>
              <a:t>R</a:t>
            </a:r>
            <a:r>
              <a:rPr lang="en-US" dirty="0" smtClean="0"/>
              <a:t>ecording </a:t>
            </a:r>
            <a:r>
              <a:rPr lang="en-US" dirty="0"/>
              <a:t>the screen using open </a:t>
            </a:r>
            <a:r>
              <a:rPr lang="en-US" dirty="0" smtClean="0"/>
              <a:t>source </a:t>
            </a:r>
            <a:r>
              <a:rPr lang="en-US" dirty="0"/>
              <a:t>Linux </a:t>
            </a:r>
            <a:r>
              <a:rPr lang="en-US" dirty="0" smtClean="0"/>
              <a:t>software (FFMPEG) </a:t>
            </a:r>
          </a:p>
          <a:p>
            <a:r>
              <a:rPr lang="en-US" dirty="0"/>
              <a:t>M</a:t>
            </a:r>
            <a:r>
              <a:rPr lang="en-US" dirty="0" smtClean="0"/>
              <a:t>ore </a:t>
            </a:r>
            <a:r>
              <a:rPr lang="en-US" dirty="0"/>
              <a:t>computationally </a:t>
            </a:r>
            <a:r>
              <a:rPr lang="en-US" dirty="0" smtClean="0"/>
              <a:t>friendly</a:t>
            </a:r>
          </a:p>
          <a:p>
            <a:r>
              <a:rPr lang="en-US" dirty="0" smtClean="0"/>
              <a:t>Multiple </a:t>
            </a:r>
            <a:r>
              <a:rPr lang="en-US" dirty="0"/>
              <a:t>threads on </a:t>
            </a:r>
            <a:r>
              <a:rPr lang="en-US" dirty="0" err="1" smtClean="0"/>
              <a:t>Odroid</a:t>
            </a:r>
            <a:endParaRPr lang="en-US" dirty="0" smtClean="0"/>
          </a:p>
          <a:p>
            <a:pPr lvl="1"/>
            <a:r>
              <a:rPr lang="en-US" dirty="0" smtClean="0"/>
              <a:t>1 thread – running live views</a:t>
            </a:r>
          </a:p>
          <a:p>
            <a:pPr lvl="1"/>
            <a:r>
              <a:rPr lang="en-US" dirty="0" smtClean="0"/>
              <a:t>2 threads – screen capture</a:t>
            </a:r>
          </a:p>
          <a:p>
            <a:pPr lvl="1"/>
            <a:r>
              <a:rPr lang="en-US" dirty="0" smtClean="0"/>
              <a:t>1 thread – concatenating </a:t>
            </a:r>
            <a:r>
              <a:rPr lang="en-US" dirty="0" smtClean="0"/>
              <a:t>video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27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1154097"/>
          </a:xfrm>
        </p:spPr>
        <p:txBody>
          <a:bodyPr/>
          <a:lstStyle/>
          <a:p>
            <a:r>
              <a:rPr lang="en-US" dirty="0" smtClean="0"/>
              <a:t>Software (DVR Function)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315200" cy="3539527"/>
          </a:xfrm>
        </p:spPr>
        <p:txBody>
          <a:bodyPr/>
          <a:lstStyle/>
          <a:p>
            <a:r>
              <a:rPr lang="en-US" dirty="0"/>
              <a:t>DVR function</a:t>
            </a:r>
          </a:p>
          <a:p>
            <a:pPr lvl="1"/>
            <a:r>
              <a:rPr lang="en-US" dirty="0"/>
              <a:t>Record last 5 minutes of film</a:t>
            </a:r>
          </a:p>
          <a:p>
            <a:pPr lvl="1"/>
            <a:r>
              <a:rPr lang="en-US" dirty="0"/>
              <a:t>FFMPEG</a:t>
            </a:r>
          </a:p>
          <a:p>
            <a:r>
              <a:rPr lang="en-US" dirty="0"/>
              <a:t>Implementation of DVR</a:t>
            </a:r>
          </a:p>
          <a:p>
            <a:pPr lvl="1"/>
            <a:r>
              <a:rPr lang="en-US" dirty="0"/>
              <a:t>Recording 1-minute segments (FFMPEG)</a:t>
            </a:r>
          </a:p>
          <a:p>
            <a:pPr lvl="1"/>
            <a:r>
              <a:rPr lang="en-US" dirty="0"/>
              <a:t>Script concatenates last five 1-minute segments</a:t>
            </a:r>
          </a:p>
          <a:p>
            <a:pPr lvl="1"/>
            <a:r>
              <a:rPr lang="en-US" dirty="0"/>
              <a:t>Store on USB drive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01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95600"/>
            <a:ext cx="50577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3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dirty="0" smtClean="0"/>
              <a:t>Budget (from past team)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62200"/>
            <a:ext cx="49053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17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5200" cy="1154097"/>
          </a:xfrm>
        </p:spPr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315200" cy="3539527"/>
          </a:xfrm>
        </p:spPr>
        <p:txBody>
          <a:bodyPr/>
          <a:lstStyle/>
          <a:p>
            <a:r>
              <a:rPr lang="en-US" dirty="0" smtClean="0"/>
              <a:t>Power supply</a:t>
            </a:r>
          </a:p>
          <a:p>
            <a:pPr lvl="1"/>
            <a:r>
              <a:rPr lang="en-US" dirty="0" smtClean="0"/>
              <a:t>Last team supplied whole system with 2 input powers</a:t>
            </a:r>
          </a:p>
          <a:p>
            <a:r>
              <a:rPr lang="en-US" dirty="0" smtClean="0"/>
              <a:t>Software</a:t>
            </a:r>
          </a:p>
          <a:p>
            <a:r>
              <a:rPr lang="en-US" dirty="0" smtClean="0"/>
              <a:t>Data storage</a:t>
            </a:r>
          </a:p>
          <a:p>
            <a:pPr lvl="1"/>
            <a:r>
              <a:rPr lang="en-US" dirty="0" smtClean="0"/>
              <a:t>Correctly store video clips into USB drive</a:t>
            </a:r>
          </a:p>
          <a:p>
            <a:r>
              <a:rPr lang="en-US" dirty="0" smtClean="0"/>
              <a:t>Add display</a:t>
            </a:r>
          </a:p>
          <a:p>
            <a:r>
              <a:rPr lang="en-US" dirty="0" smtClean="0"/>
              <a:t>Hardware and software </a:t>
            </a:r>
            <a:r>
              <a:rPr lang="en-US" dirty="0" err="1" smtClean="0"/>
              <a:t>compatability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622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Improvements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315200" cy="3539527"/>
          </a:xfrm>
        </p:spPr>
        <p:txBody>
          <a:bodyPr>
            <a:normAutofit/>
          </a:bodyPr>
          <a:lstStyle/>
          <a:p>
            <a:r>
              <a:rPr lang="en-US" dirty="0" smtClean="0"/>
              <a:t>Hardware</a:t>
            </a:r>
          </a:p>
          <a:p>
            <a:pPr lvl="1"/>
            <a:r>
              <a:rPr lang="en-US" dirty="0"/>
              <a:t>Teensy USB microcontrollers and Cheery MX blue switch </a:t>
            </a:r>
            <a:r>
              <a:rPr lang="en-US" dirty="0" smtClean="0"/>
              <a:t>button</a:t>
            </a:r>
          </a:p>
          <a:p>
            <a:pPr lvl="1"/>
            <a:r>
              <a:rPr lang="en-US" dirty="0" smtClean="0"/>
              <a:t>Modify the </a:t>
            </a:r>
            <a:r>
              <a:rPr lang="en-US" dirty="0"/>
              <a:t>switches </a:t>
            </a:r>
            <a:r>
              <a:rPr lang="en-US" dirty="0" smtClean="0"/>
              <a:t>system:</a:t>
            </a:r>
          </a:p>
          <a:p>
            <a:pPr lvl="2"/>
            <a:r>
              <a:rPr lang="en-US" dirty="0" smtClean="0"/>
              <a:t>output functions </a:t>
            </a:r>
            <a:r>
              <a:rPr lang="en-US" dirty="0"/>
              <a:t>can </a:t>
            </a:r>
            <a:r>
              <a:rPr lang="en-US" dirty="0" smtClean="0"/>
              <a:t>implement the following:</a:t>
            </a:r>
          </a:p>
          <a:p>
            <a:pPr lvl="3"/>
            <a:r>
              <a:rPr lang="en-US" dirty="0" smtClean="0"/>
              <a:t>Recording</a:t>
            </a:r>
          </a:p>
          <a:p>
            <a:pPr lvl="3"/>
            <a:r>
              <a:rPr lang="en-US" dirty="0" smtClean="0"/>
              <a:t>Start/stop</a:t>
            </a:r>
          </a:p>
          <a:p>
            <a:pPr lvl="3"/>
            <a:r>
              <a:rPr lang="en-US" dirty="0"/>
              <a:t>S</a:t>
            </a:r>
            <a:r>
              <a:rPr lang="en-US" dirty="0" smtClean="0"/>
              <a:t>tore </a:t>
            </a:r>
            <a:r>
              <a:rPr lang="en-US" dirty="0"/>
              <a:t>the memory </a:t>
            </a:r>
            <a:r>
              <a:rPr lang="en-US" dirty="0" smtClean="0"/>
              <a:t>and output </a:t>
            </a:r>
            <a:r>
              <a:rPr lang="en-US" dirty="0"/>
              <a:t>the video files into memory stick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Combine </a:t>
            </a:r>
            <a:r>
              <a:rPr lang="en-US" dirty="0" err="1" smtClean="0"/>
              <a:t>Odroid</a:t>
            </a:r>
            <a:r>
              <a:rPr lang="en-US" dirty="0" smtClean="0"/>
              <a:t> </a:t>
            </a:r>
            <a:r>
              <a:rPr lang="en-US" dirty="0"/>
              <a:t>chip </a:t>
            </a:r>
            <a:r>
              <a:rPr lang="en-US" dirty="0" smtClean="0"/>
              <a:t>with </a:t>
            </a:r>
            <a:r>
              <a:rPr lang="en-US" dirty="0"/>
              <a:t>screen into a simple box </a:t>
            </a:r>
            <a:r>
              <a:rPr lang="en-US" dirty="0" smtClean="0"/>
              <a:t>container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ox </a:t>
            </a:r>
            <a:r>
              <a:rPr lang="en-US" dirty="0"/>
              <a:t>will be 3D </a:t>
            </a:r>
            <a:r>
              <a:rPr lang="en-US" dirty="0" smtClean="0"/>
              <a:t>printed</a:t>
            </a:r>
          </a:p>
          <a:p>
            <a:pPr lvl="3"/>
            <a:r>
              <a:rPr lang="en-US" dirty="0" smtClean="0"/>
              <a:t>simplify </a:t>
            </a:r>
            <a:r>
              <a:rPr lang="en-US" dirty="0"/>
              <a:t>all the wiring and </a:t>
            </a:r>
            <a:r>
              <a:rPr lang="en-US" dirty="0" smtClean="0"/>
              <a:t>connections</a:t>
            </a:r>
          </a:p>
          <a:p>
            <a:pPr lvl="2"/>
            <a:r>
              <a:rPr lang="en-US" dirty="0"/>
              <a:t>F</a:t>
            </a:r>
            <a:r>
              <a:rPr lang="en-US" dirty="0" smtClean="0"/>
              <a:t>our cameras</a:t>
            </a:r>
            <a:r>
              <a:rPr lang="en-US" dirty="0"/>
              <a:t>, GPS, </a:t>
            </a:r>
            <a:r>
              <a:rPr lang="en-US" dirty="0" smtClean="0"/>
              <a:t>key switch, </a:t>
            </a:r>
            <a:r>
              <a:rPr lang="en-US" dirty="0"/>
              <a:t>USB </a:t>
            </a:r>
            <a:r>
              <a:rPr lang="en-US" dirty="0" smtClean="0"/>
              <a:t>storage, </a:t>
            </a:r>
            <a:r>
              <a:rPr lang="en-US" dirty="0"/>
              <a:t>and power-converter </a:t>
            </a:r>
            <a:r>
              <a:rPr lang="en-US" dirty="0" smtClean="0"/>
              <a:t>will remain in original position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068469"/>
            <a:ext cx="2343150" cy="161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257800"/>
            <a:ext cx="124777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5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/>
          <a:lstStyle/>
          <a:p>
            <a:r>
              <a:rPr lang="en-US" dirty="0" smtClean="0"/>
              <a:t>Improvements (cont.)</a:t>
            </a:r>
            <a:endParaRPr lang="en-US" dirty="0"/>
          </a:p>
        </p:txBody>
      </p:sp>
      <p:sp>
        <p:nvSpPr>
          <p:cNvPr id="4" name="AutoShape 2" descr="Displaying IMG_000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isplaying IMG_000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579361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3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>
            <a:normAutofit/>
          </a:bodyPr>
          <a:lstStyle/>
          <a:p>
            <a:r>
              <a:rPr lang="en-US" dirty="0" smtClean="0"/>
              <a:t>Improvements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315200" cy="3539527"/>
          </a:xfrm>
        </p:spPr>
        <p:txBody>
          <a:bodyPr/>
          <a:lstStyle/>
          <a:p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True DVR</a:t>
            </a:r>
          </a:p>
          <a:p>
            <a:pPr lvl="2"/>
            <a:r>
              <a:rPr lang="en-US" dirty="0" smtClean="0"/>
              <a:t>Displays the saved minutes/seconds</a:t>
            </a:r>
          </a:p>
          <a:p>
            <a:pPr lvl="2"/>
            <a:r>
              <a:rPr lang="en-US" dirty="0" smtClean="0"/>
              <a:t>GPS location on display</a:t>
            </a:r>
          </a:p>
          <a:p>
            <a:pPr lvl="1"/>
            <a:r>
              <a:rPr lang="en-US" dirty="0" smtClean="0"/>
              <a:t>C-Programming on microcontroller of switches</a:t>
            </a:r>
          </a:p>
          <a:p>
            <a:pPr lvl="2"/>
            <a:r>
              <a:rPr lang="en-US" dirty="0" smtClean="0"/>
              <a:t>Input of analog switches can be converted into digital switches</a:t>
            </a:r>
          </a:p>
          <a:p>
            <a:pPr lvl="1"/>
            <a:r>
              <a:rPr lang="en-US" dirty="0" smtClean="0"/>
              <a:t>Develop a user HMI for screen</a:t>
            </a:r>
          </a:p>
          <a:p>
            <a:pPr lvl="2"/>
            <a:r>
              <a:rPr lang="en-US" dirty="0" smtClean="0"/>
              <a:t>Show video file name, current state recoding/processing/idle, percentage of memory remaining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83" y="4343400"/>
            <a:ext cx="332328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392724"/>
            <a:ext cx="3400425" cy="232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38" y="1981200"/>
            <a:ext cx="75438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2338" y="621475"/>
            <a:ext cx="27799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Questions?</a:t>
            </a:r>
            <a:endParaRPr lang="en-US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1398</TotalTime>
  <Words>507</Words>
  <Application>Microsoft Office PowerPoint</Application>
  <PresentationFormat>On-screen Show (4:3)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Wingdings</vt:lpstr>
      <vt:lpstr>Perspective</vt:lpstr>
      <vt:lpstr>Team #9: Video Recording Tool for Car Infotainment and Navigation Systems</vt:lpstr>
      <vt:lpstr>Background</vt:lpstr>
      <vt:lpstr>Background (cont.)</vt:lpstr>
      <vt:lpstr>Specifications</vt:lpstr>
      <vt:lpstr>Specifications (cont.)</vt:lpstr>
      <vt:lpstr>Hardware</vt:lpstr>
      <vt:lpstr>Hardware (cont.)</vt:lpstr>
      <vt:lpstr>Hardware (cont.)</vt:lpstr>
      <vt:lpstr>Software</vt:lpstr>
      <vt:lpstr>Software (DVR Function)</vt:lpstr>
      <vt:lpstr>Budget</vt:lpstr>
      <vt:lpstr>Budget (from past team)</vt:lpstr>
      <vt:lpstr>Problems</vt:lpstr>
      <vt:lpstr>Improvements</vt:lpstr>
      <vt:lpstr>Improvements (cont.)</vt:lpstr>
      <vt:lpstr>Improvements (cont.)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#9: Video Recording Tool for Car Infotainment and Navigation Systems</dc:title>
  <dc:creator>Radhika</dc:creator>
  <cp:lastModifiedBy>Xin Faux</cp:lastModifiedBy>
  <cp:revision>26</cp:revision>
  <dcterms:created xsi:type="dcterms:W3CDTF">2014-02-15T21:51:00Z</dcterms:created>
  <dcterms:modified xsi:type="dcterms:W3CDTF">2014-02-17T03:13:27Z</dcterms:modified>
</cp:coreProperties>
</file>