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DF4087-0FC7-47F2-B215-1EAE5F10F92E}" type="doc">
      <dgm:prSet loTypeId="urn:microsoft.com/office/officeart/2005/8/layout/hierarchy2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1C74BF32-E4A8-4DDF-A07A-A63B634BCE94}">
      <dgm:prSet phldrT="[Text]" custT="1"/>
      <dgm:spPr/>
      <dgm:t>
        <a:bodyPr/>
        <a:lstStyle/>
        <a:p>
          <a:r>
            <a:rPr lang="en-US" sz="1100" b="1"/>
            <a:t>Record/store video clips</a:t>
          </a:r>
        </a:p>
      </dgm:t>
    </dgm:pt>
    <dgm:pt modelId="{7028E98E-3B30-49E5-B1B1-71E1C16417BE}" type="parTrans" cxnId="{686BDCBF-205B-4311-A94E-1A6D07D25C85}">
      <dgm:prSet/>
      <dgm:spPr/>
      <dgm:t>
        <a:bodyPr/>
        <a:lstStyle/>
        <a:p>
          <a:endParaRPr lang="en-US"/>
        </a:p>
      </dgm:t>
    </dgm:pt>
    <dgm:pt modelId="{AF9CD123-50EE-4A8B-8A4B-A1C0915DC37A}" type="sibTrans" cxnId="{686BDCBF-205B-4311-A94E-1A6D07D25C85}">
      <dgm:prSet/>
      <dgm:spPr/>
      <dgm:t>
        <a:bodyPr/>
        <a:lstStyle/>
        <a:p>
          <a:endParaRPr lang="en-US"/>
        </a:p>
      </dgm:t>
    </dgm:pt>
    <dgm:pt modelId="{AC6DDC90-4C9C-4A6C-974E-A188E7569111}">
      <dgm:prSet phldrT="[Text]"/>
      <dgm:spPr/>
      <dgm:t>
        <a:bodyPr/>
        <a:lstStyle/>
        <a:p>
          <a:r>
            <a:rPr lang="en-US"/>
            <a:t>Four cameras record videos from different positions</a:t>
          </a:r>
        </a:p>
      </dgm:t>
    </dgm:pt>
    <dgm:pt modelId="{945DBC7E-53C1-4D3A-B2FD-1EFA29C2F285}" type="parTrans" cxnId="{BB84E702-1B47-4743-9E26-39360F884EF2}">
      <dgm:prSet/>
      <dgm:spPr/>
      <dgm:t>
        <a:bodyPr/>
        <a:lstStyle/>
        <a:p>
          <a:endParaRPr lang="en-US"/>
        </a:p>
      </dgm:t>
    </dgm:pt>
    <dgm:pt modelId="{73FD9C3C-80F5-45FD-92B6-8A32C0763E97}" type="sibTrans" cxnId="{BB84E702-1B47-4743-9E26-39360F884EF2}">
      <dgm:prSet/>
      <dgm:spPr/>
      <dgm:t>
        <a:bodyPr/>
        <a:lstStyle/>
        <a:p>
          <a:endParaRPr lang="en-US"/>
        </a:p>
      </dgm:t>
    </dgm:pt>
    <dgm:pt modelId="{4622746A-DD30-483D-A4A6-FB194C44E216}">
      <dgm:prSet phldrT="[Text]"/>
      <dgm:spPr/>
      <dgm:t>
        <a:bodyPr/>
        <a:lstStyle/>
        <a:p>
          <a:r>
            <a:rPr lang="en-US"/>
            <a:t>Combine four videos in one screen</a:t>
          </a:r>
        </a:p>
      </dgm:t>
    </dgm:pt>
    <dgm:pt modelId="{B81D693B-7756-4837-987C-924DDBFE4470}" type="parTrans" cxnId="{13DC3270-038E-4ECA-AA2C-C0394C1E5FB6}">
      <dgm:prSet/>
      <dgm:spPr/>
      <dgm:t>
        <a:bodyPr/>
        <a:lstStyle/>
        <a:p>
          <a:endParaRPr lang="en-US"/>
        </a:p>
      </dgm:t>
    </dgm:pt>
    <dgm:pt modelId="{31689AA6-9728-439D-8578-0DE37AD891D3}" type="sibTrans" cxnId="{13DC3270-038E-4ECA-AA2C-C0394C1E5FB6}">
      <dgm:prSet/>
      <dgm:spPr/>
      <dgm:t>
        <a:bodyPr/>
        <a:lstStyle/>
        <a:p>
          <a:endParaRPr lang="en-US"/>
        </a:p>
      </dgm:t>
    </dgm:pt>
    <dgm:pt modelId="{942DE716-632E-4DEA-9B47-1A537B7AFF2B}">
      <dgm:prSet phldrT="[Text]"/>
      <dgm:spPr/>
      <dgm:t>
        <a:bodyPr/>
        <a:lstStyle/>
        <a:p>
          <a:r>
            <a:rPr lang="en-US"/>
            <a:t>High video resolution</a:t>
          </a:r>
        </a:p>
      </dgm:t>
    </dgm:pt>
    <dgm:pt modelId="{B700FDF9-BCFD-42B9-A221-817593DD69BD}" type="parTrans" cxnId="{8E98EC6D-A8D3-42B2-BB1A-BCDA6A6F7946}">
      <dgm:prSet/>
      <dgm:spPr/>
      <dgm:t>
        <a:bodyPr/>
        <a:lstStyle/>
        <a:p>
          <a:endParaRPr lang="en-US"/>
        </a:p>
      </dgm:t>
    </dgm:pt>
    <dgm:pt modelId="{A6C1F157-1B8D-4B92-82EB-F25D1E3D1A2E}" type="sibTrans" cxnId="{8E98EC6D-A8D3-42B2-BB1A-BCDA6A6F7946}">
      <dgm:prSet/>
      <dgm:spPr/>
      <dgm:t>
        <a:bodyPr/>
        <a:lstStyle/>
        <a:p>
          <a:endParaRPr lang="en-US"/>
        </a:p>
      </dgm:t>
    </dgm:pt>
    <dgm:pt modelId="{8C69E92C-D504-4BB7-BBE7-4A6042BB8B7E}">
      <dgm:prSet phldrT="[Text]"/>
      <dgm:spPr/>
      <dgm:t>
        <a:bodyPr/>
        <a:lstStyle/>
        <a:p>
          <a:r>
            <a:rPr lang="en-US"/>
            <a:t>Record location of vehicle</a:t>
          </a:r>
        </a:p>
      </dgm:t>
    </dgm:pt>
    <dgm:pt modelId="{F1FCB1CB-5096-467C-A806-986562363DD8}" type="parTrans" cxnId="{335FCF63-9E3B-43E3-B75B-202D98AD2D78}">
      <dgm:prSet/>
      <dgm:spPr/>
      <dgm:t>
        <a:bodyPr/>
        <a:lstStyle/>
        <a:p>
          <a:endParaRPr lang="en-US"/>
        </a:p>
      </dgm:t>
    </dgm:pt>
    <dgm:pt modelId="{E157DA00-846E-4B88-B410-FBC9782F41B6}" type="sibTrans" cxnId="{335FCF63-9E3B-43E3-B75B-202D98AD2D78}">
      <dgm:prSet/>
      <dgm:spPr/>
      <dgm:t>
        <a:bodyPr/>
        <a:lstStyle/>
        <a:p>
          <a:endParaRPr lang="en-US"/>
        </a:p>
      </dgm:t>
    </dgm:pt>
    <dgm:pt modelId="{50CF682F-6CAD-44CD-9F91-96DA3F28830C}">
      <dgm:prSet phldrT="[Text]"/>
      <dgm:spPr/>
      <dgm:t>
        <a:bodyPr/>
        <a:lstStyle/>
        <a:p>
          <a:r>
            <a:rPr lang="en-US"/>
            <a:t>Display GPS coordinates on screen</a:t>
          </a:r>
        </a:p>
      </dgm:t>
    </dgm:pt>
    <dgm:pt modelId="{E8328270-5881-4ABD-B435-4571ACE75C6E}" type="parTrans" cxnId="{94A0D82E-1A6A-49DF-B62F-25816F3671A6}">
      <dgm:prSet/>
      <dgm:spPr/>
      <dgm:t>
        <a:bodyPr/>
        <a:lstStyle/>
        <a:p>
          <a:endParaRPr lang="en-US"/>
        </a:p>
      </dgm:t>
    </dgm:pt>
    <dgm:pt modelId="{41C48F57-084C-4B04-ABC6-3B9EBD90330F}" type="sibTrans" cxnId="{94A0D82E-1A6A-49DF-B62F-25816F3671A6}">
      <dgm:prSet/>
      <dgm:spPr/>
      <dgm:t>
        <a:bodyPr/>
        <a:lstStyle/>
        <a:p>
          <a:endParaRPr lang="en-US"/>
        </a:p>
      </dgm:t>
    </dgm:pt>
    <dgm:pt modelId="{8CCB0526-568C-449C-B415-83646BCD9C77}">
      <dgm:prSet phldrT="[Text]"/>
      <dgm:spPr/>
      <dgm:t>
        <a:bodyPr/>
        <a:lstStyle/>
        <a:p>
          <a:r>
            <a:rPr lang="en-US"/>
            <a:t>GPS integration</a:t>
          </a:r>
        </a:p>
      </dgm:t>
    </dgm:pt>
    <dgm:pt modelId="{36CF99CA-5667-4D9A-B87A-443604C69E7C}" type="parTrans" cxnId="{C0D5AE1A-5FE1-4494-B580-1597F7EA80A9}">
      <dgm:prSet/>
      <dgm:spPr/>
      <dgm:t>
        <a:bodyPr/>
        <a:lstStyle/>
        <a:p>
          <a:endParaRPr lang="en-US"/>
        </a:p>
      </dgm:t>
    </dgm:pt>
    <dgm:pt modelId="{124088D9-135F-498B-92AA-79ADDFA329B1}" type="sibTrans" cxnId="{C0D5AE1A-5FE1-4494-B580-1597F7EA80A9}">
      <dgm:prSet/>
      <dgm:spPr/>
      <dgm:t>
        <a:bodyPr/>
        <a:lstStyle/>
        <a:p>
          <a:endParaRPr lang="en-US"/>
        </a:p>
      </dgm:t>
    </dgm:pt>
    <dgm:pt modelId="{F6ACC0A1-2755-4761-8F21-FF23C27362E8}">
      <dgm:prSet phldrT="[Text]"/>
      <dgm:spPr/>
      <dgm:t>
        <a:bodyPr/>
        <a:lstStyle/>
        <a:p>
          <a:r>
            <a:rPr lang="en-US"/>
            <a:t>Compatability with system</a:t>
          </a:r>
        </a:p>
      </dgm:t>
    </dgm:pt>
    <dgm:pt modelId="{E1D081E6-BF56-4E87-9A1E-D329DA0BE486}" type="parTrans" cxnId="{147514B7-84AB-4B5C-9119-85A3FE9322C1}">
      <dgm:prSet/>
      <dgm:spPr/>
      <dgm:t>
        <a:bodyPr/>
        <a:lstStyle/>
        <a:p>
          <a:endParaRPr lang="en-US"/>
        </a:p>
      </dgm:t>
    </dgm:pt>
    <dgm:pt modelId="{4AD7B6A3-7C86-44BA-BCB7-02B0EC7287B0}" type="sibTrans" cxnId="{147514B7-84AB-4B5C-9119-85A3FE9322C1}">
      <dgm:prSet/>
      <dgm:spPr/>
      <dgm:t>
        <a:bodyPr/>
        <a:lstStyle/>
        <a:p>
          <a:endParaRPr lang="en-US"/>
        </a:p>
      </dgm:t>
    </dgm:pt>
    <dgm:pt modelId="{FE2FDB76-8878-4F6C-9295-FA37E42856E2}">
      <dgm:prSet phldrT="[Text]"/>
      <dgm:spPr/>
      <dgm:t>
        <a:bodyPr/>
        <a:lstStyle/>
        <a:p>
          <a:r>
            <a:rPr lang="en-US"/>
            <a:t>accuracy</a:t>
          </a:r>
        </a:p>
      </dgm:t>
    </dgm:pt>
    <dgm:pt modelId="{318EFCB9-08EA-4494-9881-ADEEEBA604FA}" type="parTrans" cxnId="{AF48CAC8-11BD-4F70-9E43-C2CF3A04436D}">
      <dgm:prSet/>
      <dgm:spPr/>
      <dgm:t>
        <a:bodyPr/>
        <a:lstStyle/>
        <a:p>
          <a:endParaRPr lang="en-US"/>
        </a:p>
      </dgm:t>
    </dgm:pt>
    <dgm:pt modelId="{BD1D7B44-4284-4CCC-8376-18DC8B065D29}" type="sibTrans" cxnId="{AF48CAC8-11BD-4F70-9E43-C2CF3A04436D}">
      <dgm:prSet/>
      <dgm:spPr/>
      <dgm:t>
        <a:bodyPr/>
        <a:lstStyle/>
        <a:p>
          <a:endParaRPr lang="en-US"/>
        </a:p>
      </dgm:t>
    </dgm:pt>
    <dgm:pt modelId="{23D0E800-A79D-48C0-93F6-FE8B5E3C2C53}">
      <dgm:prSet phldrT="[Text]"/>
      <dgm:spPr/>
      <dgm:t>
        <a:bodyPr/>
        <a:lstStyle/>
        <a:p>
          <a:r>
            <a:rPr lang="en-US"/>
            <a:t>Replay</a:t>
          </a:r>
        </a:p>
      </dgm:t>
    </dgm:pt>
    <dgm:pt modelId="{278F6700-D3D9-48A0-A335-39BB785AA5F9}" type="parTrans" cxnId="{37D40217-8425-46BE-A04C-DEE711C8E20D}">
      <dgm:prSet/>
      <dgm:spPr/>
      <dgm:t>
        <a:bodyPr/>
        <a:lstStyle/>
        <a:p>
          <a:endParaRPr lang="en-US"/>
        </a:p>
      </dgm:t>
    </dgm:pt>
    <dgm:pt modelId="{4CFAF123-EDFE-44DC-8AFE-F5C74321FA30}" type="sibTrans" cxnId="{37D40217-8425-46BE-A04C-DEE711C8E20D}">
      <dgm:prSet/>
      <dgm:spPr/>
      <dgm:t>
        <a:bodyPr/>
        <a:lstStyle/>
        <a:p>
          <a:endParaRPr lang="en-US"/>
        </a:p>
      </dgm:t>
    </dgm:pt>
    <dgm:pt modelId="{7BDF153C-7521-45C4-8A7A-FD51E5DAF44B}">
      <dgm:prSet phldrT="[Text]"/>
      <dgm:spPr/>
      <dgm:t>
        <a:bodyPr/>
        <a:lstStyle/>
        <a:p>
          <a:r>
            <a:rPr lang="en-US"/>
            <a:t>One button replay</a:t>
          </a:r>
        </a:p>
      </dgm:t>
    </dgm:pt>
    <dgm:pt modelId="{BE963202-93B8-4EDB-ACBC-4002BB0F9B61}" type="parTrans" cxnId="{EEEB612C-4EC9-43AC-927E-35E08667E042}">
      <dgm:prSet/>
      <dgm:spPr/>
      <dgm:t>
        <a:bodyPr/>
        <a:lstStyle/>
        <a:p>
          <a:endParaRPr lang="en-US"/>
        </a:p>
      </dgm:t>
    </dgm:pt>
    <dgm:pt modelId="{064B440F-C966-41EB-971D-C499DA25DC2F}" type="sibTrans" cxnId="{EEEB612C-4EC9-43AC-927E-35E08667E042}">
      <dgm:prSet/>
      <dgm:spPr/>
      <dgm:t>
        <a:bodyPr/>
        <a:lstStyle/>
        <a:p>
          <a:endParaRPr lang="en-US"/>
        </a:p>
      </dgm:t>
    </dgm:pt>
    <dgm:pt modelId="{CE1BE726-F6F2-463D-B9EF-94B140139CCB}">
      <dgm:prSet phldrT="[Text]"/>
      <dgm:spPr/>
      <dgm:t>
        <a:bodyPr/>
        <a:lstStyle/>
        <a:p>
          <a:r>
            <a:rPr lang="en-US"/>
            <a:t>Mechanical keyboard</a:t>
          </a:r>
        </a:p>
      </dgm:t>
    </dgm:pt>
    <dgm:pt modelId="{239B8D0A-5677-41A3-A47F-8CA567DB2A4B}" type="parTrans" cxnId="{9BA2C695-FFFC-4E44-B9F2-F0B8241E1FDB}">
      <dgm:prSet/>
      <dgm:spPr/>
      <dgm:t>
        <a:bodyPr/>
        <a:lstStyle/>
        <a:p>
          <a:endParaRPr lang="en-US"/>
        </a:p>
      </dgm:t>
    </dgm:pt>
    <dgm:pt modelId="{5DC07C1D-0EB7-4734-9864-504A5076CE72}" type="sibTrans" cxnId="{9BA2C695-FFFC-4E44-B9F2-F0B8241E1FDB}">
      <dgm:prSet/>
      <dgm:spPr/>
      <dgm:t>
        <a:bodyPr/>
        <a:lstStyle/>
        <a:p>
          <a:endParaRPr lang="en-US"/>
        </a:p>
      </dgm:t>
    </dgm:pt>
    <dgm:pt modelId="{C94C724D-8640-4915-8367-CEBB39A28160}">
      <dgm:prSet phldrT="[Text]"/>
      <dgm:spPr/>
      <dgm:t>
        <a:bodyPr/>
        <a:lstStyle/>
        <a:p>
          <a:r>
            <a:rPr lang="en-US"/>
            <a:t>Storage</a:t>
          </a:r>
        </a:p>
      </dgm:t>
    </dgm:pt>
    <dgm:pt modelId="{E6F424B5-AADC-4842-9861-A86025CC1F5B}" type="parTrans" cxnId="{2BE81F16-6D2E-4E5F-87FB-D573E7AF7138}">
      <dgm:prSet/>
      <dgm:spPr/>
      <dgm:t>
        <a:bodyPr/>
        <a:lstStyle/>
        <a:p>
          <a:endParaRPr lang="en-US"/>
        </a:p>
      </dgm:t>
    </dgm:pt>
    <dgm:pt modelId="{6013E781-877C-45C2-8E59-ADE56B62A3E2}" type="sibTrans" cxnId="{2BE81F16-6D2E-4E5F-87FB-D573E7AF7138}">
      <dgm:prSet/>
      <dgm:spPr/>
      <dgm:t>
        <a:bodyPr/>
        <a:lstStyle/>
        <a:p>
          <a:endParaRPr lang="en-US"/>
        </a:p>
      </dgm:t>
    </dgm:pt>
    <dgm:pt modelId="{5344E19D-056C-4D51-97E1-DCA1841BD289}">
      <dgm:prSet phldrT="[Text]"/>
      <dgm:spPr/>
      <dgm:t>
        <a:bodyPr/>
        <a:lstStyle/>
        <a:p>
          <a:r>
            <a:rPr lang="en-US"/>
            <a:t>Enough space in memory</a:t>
          </a:r>
        </a:p>
      </dgm:t>
    </dgm:pt>
    <dgm:pt modelId="{4070927C-C1B0-4F8A-9B07-AE5EA2E1876B}" type="parTrans" cxnId="{F6B999ED-40D7-415D-8FE2-4EE8C755F44B}">
      <dgm:prSet/>
      <dgm:spPr/>
      <dgm:t>
        <a:bodyPr/>
        <a:lstStyle/>
        <a:p>
          <a:endParaRPr lang="en-US"/>
        </a:p>
      </dgm:t>
    </dgm:pt>
    <dgm:pt modelId="{38299D4E-3F4D-41AD-8E3A-C353D07CBA23}" type="sibTrans" cxnId="{F6B999ED-40D7-415D-8FE2-4EE8C755F44B}">
      <dgm:prSet/>
      <dgm:spPr/>
      <dgm:t>
        <a:bodyPr/>
        <a:lstStyle/>
        <a:p>
          <a:endParaRPr lang="en-US"/>
        </a:p>
      </dgm:t>
    </dgm:pt>
    <dgm:pt modelId="{664E8264-1E78-4A1B-B823-BA7E59FD9BCF}">
      <dgm:prSet phldrT="[Text]"/>
      <dgm:spPr/>
      <dgm:t>
        <a:bodyPr/>
        <a:lstStyle/>
        <a:p>
          <a:r>
            <a:rPr lang="en-US"/>
            <a:t>Can be read easily</a:t>
          </a:r>
        </a:p>
      </dgm:t>
    </dgm:pt>
    <dgm:pt modelId="{916B20AF-FA3F-4062-8307-7C1D0EEC4143}" type="parTrans" cxnId="{A34D43DD-0EB4-4436-93EC-83C2C0B01774}">
      <dgm:prSet/>
      <dgm:spPr/>
      <dgm:t>
        <a:bodyPr/>
        <a:lstStyle/>
        <a:p>
          <a:endParaRPr lang="en-US"/>
        </a:p>
      </dgm:t>
    </dgm:pt>
    <dgm:pt modelId="{B3564770-97C6-4F15-9684-09565E5E4D30}" type="sibTrans" cxnId="{A34D43DD-0EB4-4436-93EC-83C2C0B01774}">
      <dgm:prSet/>
      <dgm:spPr/>
      <dgm:t>
        <a:bodyPr/>
        <a:lstStyle/>
        <a:p>
          <a:endParaRPr lang="en-US"/>
        </a:p>
      </dgm:t>
    </dgm:pt>
    <dgm:pt modelId="{414C90E1-F91A-441B-B4C6-2E3F09F6B0D3}">
      <dgm:prSet phldrT="[Text]"/>
      <dgm:spPr/>
      <dgm:t>
        <a:bodyPr/>
        <a:lstStyle/>
        <a:p>
          <a:r>
            <a:rPr lang="en-US"/>
            <a:t>high quality camera</a:t>
          </a:r>
        </a:p>
      </dgm:t>
    </dgm:pt>
    <dgm:pt modelId="{05B515E3-9C48-4A5E-ADA8-6EAC814EE015}" type="parTrans" cxnId="{531CD5DE-8A79-44E0-87D1-92F70FB97DF3}">
      <dgm:prSet/>
      <dgm:spPr/>
      <dgm:t>
        <a:bodyPr/>
        <a:lstStyle/>
        <a:p>
          <a:endParaRPr lang="en-US"/>
        </a:p>
      </dgm:t>
    </dgm:pt>
    <dgm:pt modelId="{0109FB52-FDF6-4D0E-87C0-4C95BFB19BF9}" type="sibTrans" cxnId="{531CD5DE-8A79-44E0-87D1-92F70FB97DF3}">
      <dgm:prSet/>
      <dgm:spPr/>
      <dgm:t>
        <a:bodyPr/>
        <a:lstStyle/>
        <a:p>
          <a:endParaRPr lang="en-US"/>
        </a:p>
      </dgm:t>
    </dgm:pt>
    <dgm:pt modelId="{A5820CC7-665C-46D1-B040-FE0B077CE77D}">
      <dgm:prSet phldrT="[Text]"/>
      <dgm:spPr/>
      <dgm:t>
        <a:bodyPr/>
        <a:lstStyle/>
        <a:p>
          <a:r>
            <a:rPr lang="en-US"/>
            <a:t>good processor</a:t>
          </a:r>
        </a:p>
      </dgm:t>
    </dgm:pt>
    <dgm:pt modelId="{5D55FD55-35BA-4164-A02C-5F012C538A8D}" type="parTrans" cxnId="{F1AF6E76-DF2B-4FA6-A37C-291682140957}">
      <dgm:prSet/>
      <dgm:spPr/>
      <dgm:t>
        <a:bodyPr/>
        <a:lstStyle/>
        <a:p>
          <a:endParaRPr lang="en-US"/>
        </a:p>
      </dgm:t>
    </dgm:pt>
    <dgm:pt modelId="{53620BF6-756F-48D7-BC7F-03ED1306BBD1}" type="sibTrans" cxnId="{F1AF6E76-DF2B-4FA6-A37C-291682140957}">
      <dgm:prSet/>
      <dgm:spPr/>
      <dgm:t>
        <a:bodyPr/>
        <a:lstStyle/>
        <a:p>
          <a:endParaRPr lang="en-US"/>
        </a:p>
      </dgm:t>
    </dgm:pt>
    <dgm:pt modelId="{3A5CC43E-AC1F-4A54-912E-A6820DD5A040}">
      <dgm:prSet phldrT="[Text]"/>
      <dgm:spPr/>
      <dgm:t>
        <a:bodyPr/>
        <a:lstStyle/>
        <a:p>
          <a:r>
            <a:rPr lang="en-US"/>
            <a:t>Big screen</a:t>
          </a:r>
        </a:p>
      </dgm:t>
    </dgm:pt>
    <dgm:pt modelId="{C15F3B8C-459C-4D70-8A18-1ABC7461D80B}" type="parTrans" cxnId="{F5DF56ED-4548-4CDF-B989-09DF7C1E3F83}">
      <dgm:prSet/>
      <dgm:spPr/>
      <dgm:t>
        <a:bodyPr/>
        <a:lstStyle/>
        <a:p>
          <a:endParaRPr lang="en-US"/>
        </a:p>
      </dgm:t>
    </dgm:pt>
    <dgm:pt modelId="{73C94C29-8B6E-4A8A-A542-2ABAFA85EB37}" type="sibTrans" cxnId="{F5DF56ED-4548-4CDF-B989-09DF7C1E3F83}">
      <dgm:prSet/>
      <dgm:spPr/>
      <dgm:t>
        <a:bodyPr/>
        <a:lstStyle/>
        <a:p>
          <a:endParaRPr lang="en-US"/>
        </a:p>
      </dgm:t>
    </dgm:pt>
    <dgm:pt modelId="{1A3B3E8D-34B1-4587-BACA-ADFF887CA7ED}">
      <dgm:prSet phldrT="[Text]"/>
      <dgm:spPr/>
      <dgm:t>
        <a:bodyPr/>
        <a:lstStyle/>
        <a:p>
          <a:r>
            <a:rPr lang="en-US"/>
            <a:t>Program the code</a:t>
          </a:r>
        </a:p>
      </dgm:t>
    </dgm:pt>
    <dgm:pt modelId="{7B892020-6BED-406B-A38C-39CD49349070}" type="sibTrans" cxnId="{DD36948B-8695-445C-BD8D-21CB5125E2D8}">
      <dgm:prSet/>
      <dgm:spPr/>
      <dgm:t>
        <a:bodyPr/>
        <a:lstStyle/>
        <a:p>
          <a:endParaRPr lang="en-US"/>
        </a:p>
      </dgm:t>
    </dgm:pt>
    <dgm:pt modelId="{A9103CAE-E815-4AC1-A916-2D76C5CA389C}" type="parTrans" cxnId="{DD36948B-8695-445C-BD8D-21CB5125E2D8}">
      <dgm:prSet/>
      <dgm:spPr/>
      <dgm:t>
        <a:bodyPr/>
        <a:lstStyle/>
        <a:p>
          <a:endParaRPr lang="en-US"/>
        </a:p>
      </dgm:t>
    </dgm:pt>
    <dgm:pt modelId="{72013727-75DE-450B-81AA-B90B83B0BF77}">
      <dgm:prSet phldrT="[Text]"/>
      <dgm:spPr/>
      <dgm:t>
        <a:bodyPr/>
        <a:lstStyle/>
        <a:p>
          <a:r>
            <a:rPr lang="en-US"/>
            <a:t>Program the code</a:t>
          </a:r>
        </a:p>
      </dgm:t>
    </dgm:pt>
    <dgm:pt modelId="{70099034-C7B3-4C02-93E0-452851F03360}" type="sibTrans" cxnId="{7EAAE0B5-2D32-4652-8B59-6B2E09D34A0F}">
      <dgm:prSet/>
      <dgm:spPr/>
      <dgm:t>
        <a:bodyPr/>
        <a:lstStyle/>
        <a:p>
          <a:endParaRPr lang="en-US"/>
        </a:p>
      </dgm:t>
    </dgm:pt>
    <dgm:pt modelId="{BF055A72-D8E9-4AB4-A328-E811236F0D57}" type="parTrans" cxnId="{7EAAE0B5-2D32-4652-8B59-6B2E09D34A0F}">
      <dgm:prSet/>
      <dgm:spPr/>
      <dgm:t>
        <a:bodyPr/>
        <a:lstStyle/>
        <a:p>
          <a:endParaRPr lang="en-US"/>
        </a:p>
      </dgm:t>
    </dgm:pt>
    <dgm:pt modelId="{D645A8E7-A470-42E1-BEAF-EDE53BCF7A40}">
      <dgm:prSet phldrT="[Text]"/>
      <dgm:spPr/>
      <dgm:t>
        <a:bodyPr/>
        <a:lstStyle/>
        <a:p>
          <a:r>
            <a:rPr lang="en-US"/>
            <a:t>Program the code</a:t>
          </a:r>
        </a:p>
      </dgm:t>
    </dgm:pt>
    <dgm:pt modelId="{9AE72299-80C5-4CA6-B258-9E76231E0FAB}" type="sibTrans" cxnId="{F5DCF212-5EBF-4B81-9414-DA3C124430A7}">
      <dgm:prSet/>
      <dgm:spPr/>
      <dgm:t>
        <a:bodyPr/>
        <a:lstStyle/>
        <a:p>
          <a:endParaRPr lang="en-US"/>
        </a:p>
      </dgm:t>
    </dgm:pt>
    <dgm:pt modelId="{542AC4C2-6263-42E1-A0E9-95E58A1E2BA3}" type="parTrans" cxnId="{F5DCF212-5EBF-4B81-9414-DA3C124430A7}">
      <dgm:prSet/>
      <dgm:spPr/>
      <dgm:t>
        <a:bodyPr/>
        <a:lstStyle/>
        <a:p>
          <a:endParaRPr lang="en-US"/>
        </a:p>
      </dgm:t>
    </dgm:pt>
    <dgm:pt modelId="{88BF6B08-A805-4131-AC01-B9EA6B513645}" type="pres">
      <dgm:prSet presAssocID="{A5DF4087-0FC7-47F2-B215-1EAE5F10F92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4EF87B3-FFC3-4316-9037-EE72CD5722ED}" type="pres">
      <dgm:prSet presAssocID="{1C74BF32-E4A8-4DDF-A07A-A63B634BCE94}" presName="root1" presStyleCnt="0"/>
      <dgm:spPr/>
    </dgm:pt>
    <dgm:pt modelId="{11721DF6-B4D4-44B8-A232-7C27CF4B583E}" type="pres">
      <dgm:prSet presAssocID="{1C74BF32-E4A8-4DDF-A07A-A63B634BCE94}" presName="LevelOneTextNode" presStyleLbl="node0" presStyleIdx="0" presStyleCnt="1" custScaleX="135425" custScaleY="144780" custLinFactNeighborX="-92027" custLinFactNeighborY="-2882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9275706-B739-4941-90BE-821168A84C3E}" type="pres">
      <dgm:prSet presAssocID="{1C74BF32-E4A8-4DDF-A07A-A63B634BCE94}" presName="level2hierChild" presStyleCnt="0"/>
      <dgm:spPr/>
    </dgm:pt>
    <dgm:pt modelId="{24891005-89E1-4FCF-A90F-D899F5F1BBF0}" type="pres">
      <dgm:prSet presAssocID="{945DBC7E-53C1-4D3A-B2FD-1EFA29C2F285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4494FF6F-10A4-4DD2-88F0-75D4BC0DEBD4}" type="pres">
      <dgm:prSet presAssocID="{945DBC7E-53C1-4D3A-B2FD-1EFA29C2F285}" presName="connTx" presStyleLbl="parChTrans1D2" presStyleIdx="0" presStyleCnt="3"/>
      <dgm:spPr/>
      <dgm:t>
        <a:bodyPr/>
        <a:lstStyle/>
        <a:p>
          <a:endParaRPr lang="en-US"/>
        </a:p>
      </dgm:t>
    </dgm:pt>
    <dgm:pt modelId="{B7F515B9-88B7-4B94-A268-3C2E97D2B2B9}" type="pres">
      <dgm:prSet presAssocID="{AC6DDC90-4C9C-4A6C-974E-A188E7569111}" presName="root2" presStyleCnt="0"/>
      <dgm:spPr/>
    </dgm:pt>
    <dgm:pt modelId="{5546522B-84D5-43D5-A4D6-5DA44158D0A1}" type="pres">
      <dgm:prSet presAssocID="{AC6DDC90-4C9C-4A6C-974E-A188E7569111}" presName="LevelTwoTextNode" presStyleLbl="node2" presStyleIdx="0" presStyleCnt="3" custLinFactNeighborX="-3658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F7D42C9-7449-4237-9D57-D5E7EE156F9E}" type="pres">
      <dgm:prSet presAssocID="{AC6DDC90-4C9C-4A6C-974E-A188E7569111}" presName="level3hierChild" presStyleCnt="0"/>
      <dgm:spPr/>
    </dgm:pt>
    <dgm:pt modelId="{26FA7FA8-972C-419B-A04E-4247EDA1FAE5}" type="pres">
      <dgm:prSet presAssocID="{B81D693B-7756-4837-987C-924DDBFE4470}" presName="conn2-1" presStyleLbl="parChTrans1D3" presStyleIdx="0" presStyleCnt="6"/>
      <dgm:spPr/>
      <dgm:t>
        <a:bodyPr/>
        <a:lstStyle/>
        <a:p>
          <a:endParaRPr lang="en-US"/>
        </a:p>
      </dgm:t>
    </dgm:pt>
    <dgm:pt modelId="{3D904240-3AE4-42B4-9CDD-84C666E3B781}" type="pres">
      <dgm:prSet presAssocID="{B81D693B-7756-4837-987C-924DDBFE4470}" presName="connTx" presStyleLbl="parChTrans1D3" presStyleIdx="0" presStyleCnt="6"/>
      <dgm:spPr/>
      <dgm:t>
        <a:bodyPr/>
        <a:lstStyle/>
        <a:p>
          <a:endParaRPr lang="en-US"/>
        </a:p>
      </dgm:t>
    </dgm:pt>
    <dgm:pt modelId="{DECAE918-3034-47F6-9C52-D8004D7CC54F}" type="pres">
      <dgm:prSet presAssocID="{4622746A-DD30-483D-A4A6-FB194C44E216}" presName="root2" presStyleCnt="0"/>
      <dgm:spPr/>
    </dgm:pt>
    <dgm:pt modelId="{B2568D43-56E3-437B-A0DE-2750A5C48268}" type="pres">
      <dgm:prSet presAssocID="{4622746A-DD30-483D-A4A6-FB194C44E216}" presName="LevelTwoTextNode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E2D6EC-CB85-440C-A111-EC5BEADCE725}" type="pres">
      <dgm:prSet presAssocID="{4622746A-DD30-483D-A4A6-FB194C44E216}" presName="level3hierChild" presStyleCnt="0"/>
      <dgm:spPr/>
    </dgm:pt>
    <dgm:pt modelId="{648F785D-949B-43D8-9562-7D0F1F35258E}" type="pres">
      <dgm:prSet presAssocID="{A9103CAE-E815-4AC1-A916-2D76C5CA389C}" presName="conn2-1" presStyleLbl="parChTrans1D4" presStyleIdx="0" presStyleCnt="11"/>
      <dgm:spPr/>
      <dgm:t>
        <a:bodyPr/>
        <a:lstStyle/>
        <a:p>
          <a:endParaRPr lang="en-US"/>
        </a:p>
      </dgm:t>
    </dgm:pt>
    <dgm:pt modelId="{2517E25E-141B-4330-8827-C6B75DC45CE7}" type="pres">
      <dgm:prSet presAssocID="{A9103CAE-E815-4AC1-A916-2D76C5CA389C}" presName="connTx" presStyleLbl="parChTrans1D4" presStyleIdx="0" presStyleCnt="11"/>
      <dgm:spPr/>
      <dgm:t>
        <a:bodyPr/>
        <a:lstStyle/>
        <a:p>
          <a:endParaRPr lang="en-US"/>
        </a:p>
      </dgm:t>
    </dgm:pt>
    <dgm:pt modelId="{41242DC5-0BC7-4D78-9F3C-3F9FAD6E03A1}" type="pres">
      <dgm:prSet presAssocID="{1A3B3E8D-34B1-4587-BACA-ADFF887CA7ED}" presName="root2" presStyleCnt="0"/>
      <dgm:spPr/>
    </dgm:pt>
    <dgm:pt modelId="{5E993D1A-504A-40E2-9B57-06B2E0C75ABD}" type="pres">
      <dgm:prSet presAssocID="{1A3B3E8D-34B1-4587-BACA-ADFF887CA7ED}" presName="LevelTwoTextNode" presStyleLbl="node4" presStyleIdx="0" presStyleCnt="11" custLinFactNeighborX="266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65EA559-F548-4EE6-950F-6A47F60D95EE}" type="pres">
      <dgm:prSet presAssocID="{1A3B3E8D-34B1-4587-BACA-ADFF887CA7ED}" presName="level3hierChild" presStyleCnt="0"/>
      <dgm:spPr/>
    </dgm:pt>
    <dgm:pt modelId="{35B5CC0A-0756-4E8F-AF23-ABC5E291A462}" type="pres">
      <dgm:prSet presAssocID="{C15F3B8C-459C-4D70-8A18-1ABC7461D80B}" presName="conn2-1" presStyleLbl="parChTrans1D4" presStyleIdx="1" presStyleCnt="11"/>
      <dgm:spPr/>
      <dgm:t>
        <a:bodyPr/>
        <a:lstStyle/>
        <a:p>
          <a:endParaRPr lang="en-US"/>
        </a:p>
      </dgm:t>
    </dgm:pt>
    <dgm:pt modelId="{0A13FA6B-5DE4-4134-B816-86C244DE9E76}" type="pres">
      <dgm:prSet presAssocID="{C15F3B8C-459C-4D70-8A18-1ABC7461D80B}" presName="connTx" presStyleLbl="parChTrans1D4" presStyleIdx="1" presStyleCnt="11"/>
      <dgm:spPr/>
      <dgm:t>
        <a:bodyPr/>
        <a:lstStyle/>
        <a:p>
          <a:endParaRPr lang="en-US"/>
        </a:p>
      </dgm:t>
    </dgm:pt>
    <dgm:pt modelId="{24B4E2D9-20EF-4399-A8BE-2323050166E3}" type="pres">
      <dgm:prSet presAssocID="{3A5CC43E-AC1F-4A54-912E-A6820DD5A040}" presName="root2" presStyleCnt="0"/>
      <dgm:spPr/>
    </dgm:pt>
    <dgm:pt modelId="{AECF6665-A917-4343-8472-86DFEC891673}" type="pres">
      <dgm:prSet presAssocID="{3A5CC43E-AC1F-4A54-912E-A6820DD5A040}" presName="LevelTwoTextNode" presStyleLbl="node4" presStyleIdx="1" presStyleCnt="11" custLinFactNeighborX="266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D7580B-B88E-4B8A-8281-CE23CE12F8A8}" type="pres">
      <dgm:prSet presAssocID="{3A5CC43E-AC1F-4A54-912E-A6820DD5A040}" presName="level3hierChild" presStyleCnt="0"/>
      <dgm:spPr/>
    </dgm:pt>
    <dgm:pt modelId="{9631CE2A-75A8-4E14-BD6F-DE170B6038DE}" type="pres">
      <dgm:prSet presAssocID="{B700FDF9-BCFD-42B9-A221-817593DD69BD}" presName="conn2-1" presStyleLbl="parChTrans1D3" presStyleIdx="1" presStyleCnt="6"/>
      <dgm:spPr/>
      <dgm:t>
        <a:bodyPr/>
        <a:lstStyle/>
        <a:p>
          <a:endParaRPr lang="en-US"/>
        </a:p>
      </dgm:t>
    </dgm:pt>
    <dgm:pt modelId="{4585E9D7-6083-4420-A24E-4C2A7EF37921}" type="pres">
      <dgm:prSet presAssocID="{B700FDF9-BCFD-42B9-A221-817593DD69BD}" presName="connTx" presStyleLbl="parChTrans1D3" presStyleIdx="1" presStyleCnt="6"/>
      <dgm:spPr/>
      <dgm:t>
        <a:bodyPr/>
        <a:lstStyle/>
        <a:p>
          <a:endParaRPr lang="en-US"/>
        </a:p>
      </dgm:t>
    </dgm:pt>
    <dgm:pt modelId="{099B9F32-7CEF-4CBA-BC0F-16140899F0EB}" type="pres">
      <dgm:prSet presAssocID="{942DE716-632E-4DEA-9B47-1A537B7AFF2B}" presName="root2" presStyleCnt="0"/>
      <dgm:spPr/>
    </dgm:pt>
    <dgm:pt modelId="{6A3CF925-6891-49F6-BB2D-974EE1445BF8}" type="pres">
      <dgm:prSet presAssocID="{942DE716-632E-4DEA-9B47-1A537B7AFF2B}" presName="LevelTwoTextNode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7166A77-F161-4946-9528-6C47ACEBE568}" type="pres">
      <dgm:prSet presAssocID="{942DE716-632E-4DEA-9B47-1A537B7AFF2B}" presName="level3hierChild" presStyleCnt="0"/>
      <dgm:spPr/>
    </dgm:pt>
    <dgm:pt modelId="{B97BE980-8C85-425F-9954-EF16977DCE2C}" type="pres">
      <dgm:prSet presAssocID="{05B515E3-9C48-4A5E-ADA8-6EAC814EE015}" presName="conn2-1" presStyleLbl="parChTrans1D4" presStyleIdx="2" presStyleCnt="11"/>
      <dgm:spPr/>
      <dgm:t>
        <a:bodyPr/>
        <a:lstStyle/>
        <a:p>
          <a:endParaRPr lang="en-US"/>
        </a:p>
      </dgm:t>
    </dgm:pt>
    <dgm:pt modelId="{FFA0FCAD-A0D6-4CD1-813E-5CCDF0C93F24}" type="pres">
      <dgm:prSet presAssocID="{05B515E3-9C48-4A5E-ADA8-6EAC814EE015}" presName="connTx" presStyleLbl="parChTrans1D4" presStyleIdx="2" presStyleCnt="11"/>
      <dgm:spPr/>
      <dgm:t>
        <a:bodyPr/>
        <a:lstStyle/>
        <a:p>
          <a:endParaRPr lang="en-US"/>
        </a:p>
      </dgm:t>
    </dgm:pt>
    <dgm:pt modelId="{524BD858-DE0E-4D8F-9F78-C030C3862650}" type="pres">
      <dgm:prSet presAssocID="{414C90E1-F91A-441B-B4C6-2E3F09F6B0D3}" presName="root2" presStyleCnt="0"/>
      <dgm:spPr/>
    </dgm:pt>
    <dgm:pt modelId="{3BCF85AD-107E-4A0D-A239-C4D85CCCCF31}" type="pres">
      <dgm:prSet presAssocID="{414C90E1-F91A-441B-B4C6-2E3F09F6B0D3}" presName="LevelTwoTextNode" presStyleLbl="node4" presStyleIdx="2" presStyleCnt="11" custLinFactNeighborX="266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F3CFA39-17D9-4CB0-AECB-D6BEF2FD3555}" type="pres">
      <dgm:prSet presAssocID="{414C90E1-F91A-441B-B4C6-2E3F09F6B0D3}" presName="level3hierChild" presStyleCnt="0"/>
      <dgm:spPr/>
    </dgm:pt>
    <dgm:pt modelId="{B068BB66-AFF7-4145-9373-EBA98D58D0A3}" type="pres">
      <dgm:prSet presAssocID="{5D55FD55-35BA-4164-A02C-5F012C538A8D}" presName="conn2-1" presStyleLbl="parChTrans1D4" presStyleIdx="3" presStyleCnt="11"/>
      <dgm:spPr/>
      <dgm:t>
        <a:bodyPr/>
        <a:lstStyle/>
        <a:p>
          <a:endParaRPr lang="en-US"/>
        </a:p>
      </dgm:t>
    </dgm:pt>
    <dgm:pt modelId="{7D4D56E5-4F66-4796-9B79-3868A16AA651}" type="pres">
      <dgm:prSet presAssocID="{5D55FD55-35BA-4164-A02C-5F012C538A8D}" presName="connTx" presStyleLbl="parChTrans1D4" presStyleIdx="3" presStyleCnt="11"/>
      <dgm:spPr/>
      <dgm:t>
        <a:bodyPr/>
        <a:lstStyle/>
        <a:p>
          <a:endParaRPr lang="en-US"/>
        </a:p>
      </dgm:t>
    </dgm:pt>
    <dgm:pt modelId="{94806B15-AC27-4418-98DD-6965175F12C7}" type="pres">
      <dgm:prSet presAssocID="{A5820CC7-665C-46D1-B040-FE0B077CE77D}" presName="root2" presStyleCnt="0"/>
      <dgm:spPr/>
    </dgm:pt>
    <dgm:pt modelId="{C11A1FCE-C093-484E-BAB2-9103257F27C7}" type="pres">
      <dgm:prSet presAssocID="{A5820CC7-665C-46D1-B040-FE0B077CE77D}" presName="LevelTwoTextNode" presStyleLbl="node4" presStyleIdx="3" presStyleCnt="11" custLinFactNeighborX="266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EAB506-FAC0-48E1-9861-FC1D4067BFCD}" type="pres">
      <dgm:prSet presAssocID="{A5820CC7-665C-46D1-B040-FE0B077CE77D}" presName="level3hierChild" presStyleCnt="0"/>
      <dgm:spPr/>
    </dgm:pt>
    <dgm:pt modelId="{39A28E74-C8D8-4425-9DDC-62B5706EE982}" type="pres">
      <dgm:prSet presAssocID="{F1FCB1CB-5096-467C-A806-986562363DD8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C89033F0-938E-492F-9BF5-E4F3EB88EA9F}" type="pres">
      <dgm:prSet presAssocID="{F1FCB1CB-5096-467C-A806-986562363DD8}" presName="connTx" presStyleLbl="parChTrans1D2" presStyleIdx="1" presStyleCnt="3"/>
      <dgm:spPr/>
      <dgm:t>
        <a:bodyPr/>
        <a:lstStyle/>
        <a:p>
          <a:endParaRPr lang="en-US"/>
        </a:p>
      </dgm:t>
    </dgm:pt>
    <dgm:pt modelId="{141E2557-64EC-4412-A07A-FE875974DADE}" type="pres">
      <dgm:prSet presAssocID="{8C69E92C-D504-4BB7-BBE7-4A6042BB8B7E}" presName="root2" presStyleCnt="0"/>
      <dgm:spPr/>
    </dgm:pt>
    <dgm:pt modelId="{00539382-4C52-4911-BF68-817278F4AD4C}" type="pres">
      <dgm:prSet presAssocID="{8C69E92C-D504-4BB7-BBE7-4A6042BB8B7E}" presName="LevelTwoTextNode" presStyleLbl="node2" presStyleIdx="1" presStyleCnt="3" custLinFactNeighborX="-3658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7E3B77F-7990-4DCE-AA17-61CCD8218815}" type="pres">
      <dgm:prSet presAssocID="{8C69E92C-D504-4BB7-BBE7-4A6042BB8B7E}" presName="level3hierChild" presStyleCnt="0"/>
      <dgm:spPr/>
    </dgm:pt>
    <dgm:pt modelId="{37DA7D97-62DD-477D-A63A-F805549ADDB5}" type="pres">
      <dgm:prSet presAssocID="{E8328270-5881-4ABD-B435-4571ACE75C6E}" presName="conn2-1" presStyleLbl="parChTrans1D3" presStyleIdx="2" presStyleCnt="6"/>
      <dgm:spPr/>
      <dgm:t>
        <a:bodyPr/>
        <a:lstStyle/>
        <a:p>
          <a:endParaRPr lang="en-US"/>
        </a:p>
      </dgm:t>
    </dgm:pt>
    <dgm:pt modelId="{F69C9839-856D-42DF-BBD4-87A226E94471}" type="pres">
      <dgm:prSet presAssocID="{E8328270-5881-4ABD-B435-4571ACE75C6E}" presName="connTx" presStyleLbl="parChTrans1D3" presStyleIdx="2" presStyleCnt="6"/>
      <dgm:spPr/>
      <dgm:t>
        <a:bodyPr/>
        <a:lstStyle/>
        <a:p>
          <a:endParaRPr lang="en-US"/>
        </a:p>
      </dgm:t>
    </dgm:pt>
    <dgm:pt modelId="{08FF268D-F9B0-4AD9-9BD2-DD5EC904F52A}" type="pres">
      <dgm:prSet presAssocID="{50CF682F-6CAD-44CD-9F91-96DA3F28830C}" presName="root2" presStyleCnt="0"/>
      <dgm:spPr/>
    </dgm:pt>
    <dgm:pt modelId="{CBAC5B5B-C103-437F-9584-E7352E7A3427}" type="pres">
      <dgm:prSet presAssocID="{50CF682F-6CAD-44CD-9F91-96DA3F28830C}" presName="LevelTwoTextNode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011CBE3-3160-447A-BB58-E9D42BC7B210}" type="pres">
      <dgm:prSet presAssocID="{50CF682F-6CAD-44CD-9F91-96DA3F28830C}" presName="level3hierChild" presStyleCnt="0"/>
      <dgm:spPr/>
    </dgm:pt>
    <dgm:pt modelId="{584419AE-A494-4948-B59E-FDC4C1B93409}" type="pres">
      <dgm:prSet presAssocID="{BF055A72-D8E9-4AB4-A328-E811236F0D57}" presName="conn2-1" presStyleLbl="parChTrans1D4" presStyleIdx="4" presStyleCnt="11"/>
      <dgm:spPr/>
      <dgm:t>
        <a:bodyPr/>
        <a:lstStyle/>
        <a:p>
          <a:endParaRPr lang="en-US"/>
        </a:p>
      </dgm:t>
    </dgm:pt>
    <dgm:pt modelId="{3C2B8D3D-C6C8-461F-9DE4-B2C369278065}" type="pres">
      <dgm:prSet presAssocID="{BF055A72-D8E9-4AB4-A328-E811236F0D57}" presName="connTx" presStyleLbl="parChTrans1D4" presStyleIdx="4" presStyleCnt="11"/>
      <dgm:spPr/>
      <dgm:t>
        <a:bodyPr/>
        <a:lstStyle/>
        <a:p>
          <a:endParaRPr lang="en-US"/>
        </a:p>
      </dgm:t>
    </dgm:pt>
    <dgm:pt modelId="{E4831B7C-DFFF-48D4-B729-D967A20BC20D}" type="pres">
      <dgm:prSet presAssocID="{72013727-75DE-450B-81AA-B90B83B0BF77}" presName="root2" presStyleCnt="0"/>
      <dgm:spPr/>
    </dgm:pt>
    <dgm:pt modelId="{DCC2ABD5-5D97-43BF-8289-E4A6F8D26DD4}" type="pres">
      <dgm:prSet presAssocID="{72013727-75DE-450B-81AA-B90B83B0BF77}" presName="LevelTwoTextNode" presStyleLbl="node4" presStyleIdx="4" presStyleCnt="11" custLinFactNeighborX="266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68B4266-053A-4326-ACA6-AA577899D49D}" type="pres">
      <dgm:prSet presAssocID="{72013727-75DE-450B-81AA-B90B83B0BF77}" presName="level3hierChild" presStyleCnt="0"/>
      <dgm:spPr/>
    </dgm:pt>
    <dgm:pt modelId="{06B98299-EBF4-4E1B-B4A9-A555742A3A2A}" type="pres">
      <dgm:prSet presAssocID="{36CF99CA-5667-4D9A-B87A-443604C69E7C}" presName="conn2-1" presStyleLbl="parChTrans1D3" presStyleIdx="3" presStyleCnt="6"/>
      <dgm:spPr/>
      <dgm:t>
        <a:bodyPr/>
        <a:lstStyle/>
        <a:p>
          <a:endParaRPr lang="en-US"/>
        </a:p>
      </dgm:t>
    </dgm:pt>
    <dgm:pt modelId="{3439E6C8-14F7-4132-8E2B-07E03E129A65}" type="pres">
      <dgm:prSet presAssocID="{36CF99CA-5667-4D9A-B87A-443604C69E7C}" presName="connTx" presStyleLbl="parChTrans1D3" presStyleIdx="3" presStyleCnt="6"/>
      <dgm:spPr/>
      <dgm:t>
        <a:bodyPr/>
        <a:lstStyle/>
        <a:p>
          <a:endParaRPr lang="en-US"/>
        </a:p>
      </dgm:t>
    </dgm:pt>
    <dgm:pt modelId="{DDAA5E8C-B389-42DE-936D-395F348C4AF2}" type="pres">
      <dgm:prSet presAssocID="{8CCB0526-568C-449C-B415-83646BCD9C77}" presName="root2" presStyleCnt="0"/>
      <dgm:spPr/>
    </dgm:pt>
    <dgm:pt modelId="{9D6724AF-7492-43F1-965D-1223162D01F0}" type="pres">
      <dgm:prSet presAssocID="{8CCB0526-568C-449C-B415-83646BCD9C77}" presName="LevelTwoTextNode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3832102-3CE0-48AD-92E1-24C872689F1E}" type="pres">
      <dgm:prSet presAssocID="{8CCB0526-568C-449C-B415-83646BCD9C77}" presName="level3hierChild" presStyleCnt="0"/>
      <dgm:spPr/>
    </dgm:pt>
    <dgm:pt modelId="{F0074386-2326-400C-8560-4AAA639B7B4E}" type="pres">
      <dgm:prSet presAssocID="{E1D081E6-BF56-4E87-9A1E-D329DA0BE486}" presName="conn2-1" presStyleLbl="parChTrans1D4" presStyleIdx="5" presStyleCnt="11"/>
      <dgm:spPr/>
      <dgm:t>
        <a:bodyPr/>
        <a:lstStyle/>
        <a:p>
          <a:endParaRPr lang="en-US"/>
        </a:p>
      </dgm:t>
    </dgm:pt>
    <dgm:pt modelId="{BCD37539-8AC8-44CA-A5DD-26DBE092DCCA}" type="pres">
      <dgm:prSet presAssocID="{E1D081E6-BF56-4E87-9A1E-D329DA0BE486}" presName="connTx" presStyleLbl="parChTrans1D4" presStyleIdx="5" presStyleCnt="11"/>
      <dgm:spPr/>
      <dgm:t>
        <a:bodyPr/>
        <a:lstStyle/>
        <a:p>
          <a:endParaRPr lang="en-US"/>
        </a:p>
      </dgm:t>
    </dgm:pt>
    <dgm:pt modelId="{2799D206-C7B6-4D78-AF52-3C93CAD8DEDE}" type="pres">
      <dgm:prSet presAssocID="{F6ACC0A1-2755-4761-8F21-FF23C27362E8}" presName="root2" presStyleCnt="0"/>
      <dgm:spPr/>
    </dgm:pt>
    <dgm:pt modelId="{9943B94D-2086-4FD1-9719-BB5D9183C6C0}" type="pres">
      <dgm:prSet presAssocID="{F6ACC0A1-2755-4761-8F21-FF23C27362E8}" presName="LevelTwoTextNode" presStyleLbl="node4" presStyleIdx="5" presStyleCnt="11" custLinFactNeighborX="266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3C766B4-EBFE-4367-B904-0105E051B1C6}" type="pres">
      <dgm:prSet presAssocID="{F6ACC0A1-2755-4761-8F21-FF23C27362E8}" presName="level3hierChild" presStyleCnt="0"/>
      <dgm:spPr/>
    </dgm:pt>
    <dgm:pt modelId="{655B766A-41B1-425F-9539-7FBB1EEDD47B}" type="pres">
      <dgm:prSet presAssocID="{318EFCB9-08EA-4494-9881-ADEEEBA604FA}" presName="conn2-1" presStyleLbl="parChTrans1D4" presStyleIdx="6" presStyleCnt="11"/>
      <dgm:spPr/>
      <dgm:t>
        <a:bodyPr/>
        <a:lstStyle/>
        <a:p>
          <a:endParaRPr lang="en-US"/>
        </a:p>
      </dgm:t>
    </dgm:pt>
    <dgm:pt modelId="{793C989A-3A04-4B67-8305-B9C82497E025}" type="pres">
      <dgm:prSet presAssocID="{318EFCB9-08EA-4494-9881-ADEEEBA604FA}" presName="connTx" presStyleLbl="parChTrans1D4" presStyleIdx="6" presStyleCnt="11"/>
      <dgm:spPr/>
      <dgm:t>
        <a:bodyPr/>
        <a:lstStyle/>
        <a:p>
          <a:endParaRPr lang="en-US"/>
        </a:p>
      </dgm:t>
    </dgm:pt>
    <dgm:pt modelId="{629AA0C0-FA9A-4E54-BBCA-D8831653AE69}" type="pres">
      <dgm:prSet presAssocID="{FE2FDB76-8878-4F6C-9295-FA37E42856E2}" presName="root2" presStyleCnt="0"/>
      <dgm:spPr/>
    </dgm:pt>
    <dgm:pt modelId="{B9258F4D-E3EE-4D87-B718-F329D2F2F94F}" type="pres">
      <dgm:prSet presAssocID="{FE2FDB76-8878-4F6C-9295-FA37E42856E2}" presName="LevelTwoTextNode" presStyleLbl="node4" presStyleIdx="6" presStyleCnt="11" custLinFactNeighborX="266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EDD97C6-3722-48F6-8A9F-AC635FE43937}" type="pres">
      <dgm:prSet presAssocID="{FE2FDB76-8878-4F6C-9295-FA37E42856E2}" presName="level3hierChild" presStyleCnt="0"/>
      <dgm:spPr/>
    </dgm:pt>
    <dgm:pt modelId="{D5BAE70F-38D1-4ACE-9EF7-C5E45AA70DF9}" type="pres">
      <dgm:prSet presAssocID="{278F6700-D3D9-48A0-A335-39BB785AA5F9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203E37C2-4C6B-4239-AF09-2EF09A95B72C}" type="pres">
      <dgm:prSet presAssocID="{278F6700-D3D9-48A0-A335-39BB785AA5F9}" presName="connTx" presStyleLbl="parChTrans1D2" presStyleIdx="2" presStyleCnt="3"/>
      <dgm:spPr/>
      <dgm:t>
        <a:bodyPr/>
        <a:lstStyle/>
        <a:p>
          <a:endParaRPr lang="en-US"/>
        </a:p>
      </dgm:t>
    </dgm:pt>
    <dgm:pt modelId="{2CD7E559-DC76-432F-9B18-04FC1993486E}" type="pres">
      <dgm:prSet presAssocID="{23D0E800-A79D-48C0-93F6-FE8B5E3C2C53}" presName="root2" presStyleCnt="0"/>
      <dgm:spPr/>
    </dgm:pt>
    <dgm:pt modelId="{F1AC7A07-81C3-4EBC-8856-1E8AE01AB609}" type="pres">
      <dgm:prSet presAssocID="{23D0E800-A79D-48C0-93F6-FE8B5E3C2C53}" presName="LevelTwoTextNode" presStyleLbl="node2" presStyleIdx="2" presStyleCnt="3" custLinFactNeighborX="-3658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07BB554-061E-444F-A67D-B5B0AC4405DB}" type="pres">
      <dgm:prSet presAssocID="{23D0E800-A79D-48C0-93F6-FE8B5E3C2C53}" presName="level3hierChild" presStyleCnt="0"/>
      <dgm:spPr/>
    </dgm:pt>
    <dgm:pt modelId="{DAF9EA20-3B60-435C-BDDC-4EF43780A7CA}" type="pres">
      <dgm:prSet presAssocID="{BE963202-93B8-4EDB-ACBC-4002BB0F9B61}" presName="conn2-1" presStyleLbl="parChTrans1D3" presStyleIdx="4" presStyleCnt="6"/>
      <dgm:spPr/>
      <dgm:t>
        <a:bodyPr/>
        <a:lstStyle/>
        <a:p>
          <a:endParaRPr lang="en-US"/>
        </a:p>
      </dgm:t>
    </dgm:pt>
    <dgm:pt modelId="{2069735E-95D3-494E-BCF5-BA477095E027}" type="pres">
      <dgm:prSet presAssocID="{BE963202-93B8-4EDB-ACBC-4002BB0F9B61}" presName="connTx" presStyleLbl="parChTrans1D3" presStyleIdx="4" presStyleCnt="6"/>
      <dgm:spPr/>
      <dgm:t>
        <a:bodyPr/>
        <a:lstStyle/>
        <a:p>
          <a:endParaRPr lang="en-US"/>
        </a:p>
      </dgm:t>
    </dgm:pt>
    <dgm:pt modelId="{DB83D8A8-58B5-4E22-B7B9-9584E0360D55}" type="pres">
      <dgm:prSet presAssocID="{7BDF153C-7521-45C4-8A7A-FD51E5DAF44B}" presName="root2" presStyleCnt="0"/>
      <dgm:spPr/>
    </dgm:pt>
    <dgm:pt modelId="{D9E981B4-FB11-4913-A51B-0E653DA01121}" type="pres">
      <dgm:prSet presAssocID="{7BDF153C-7521-45C4-8A7A-FD51E5DAF44B}" presName="LevelTwoTextNod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092DDE4-4B43-4DE3-8A25-397BEA9D7790}" type="pres">
      <dgm:prSet presAssocID="{7BDF153C-7521-45C4-8A7A-FD51E5DAF44B}" presName="level3hierChild" presStyleCnt="0"/>
      <dgm:spPr/>
    </dgm:pt>
    <dgm:pt modelId="{A6E2F7DD-EF83-475D-A8DF-66AA31410B9B}" type="pres">
      <dgm:prSet presAssocID="{542AC4C2-6263-42E1-A0E9-95E58A1E2BA3}" presName="conn2-1" presStyleLbl="parChTrans1D4" presStyleIdx="7" presStyleCnt="11"/>
      <dgm:spPr/>
      <dgm:t>
        <a:bodyPr/>
        <a:lstStyle/>
        <a:p>
          <a:endParaRPr lang="en-US"/>
        </a:p>
      </dgm:t>
    </dgm:pt>
    <dgm:pt modelId="{86810837-E186-4579-A769-692F0BA9A568}" type="pres">
      <dgm:prSet presAssocID="{542AC4C2-6263-42E1-A0E9-95E58A1E2BA3}" presName="connTx" presStyleLbl="parChTrans1D4" presStyleIdx="7" presStyleCnt="11"/>
      <dgm:spPr/>
      <dgm:t>
        <a:bodyPr/>
        <a:lstStyle/>
        <a:p>
          <a:endParaRPr lang="en-US"/>
        </a:p>
      </dgm:t>
    </dgm:pt>
    <dgm:pt modelId="{88F52499-5859-44C4-8957-D3E36E831CB8}" type="pres">
      <dgm:prSet presAssocID="{D645A8E7-A470-42E1-BEAF-EDE53BCF7A40}" presName="root2" presStyleCnt="0"/>
      <dgm:spPr/>
    </dgm:pt>
    <dgm:pt modelId="{E42DAB0F-CFC7-40ED-9389-91ED4E9FB67F}" type="pres">
      <dgm:prSet presAssocID="{D645A8E7-A470-42E1-BEAF-EDE53BCF7A40}" presName="LevelTwoTextNode" presStyleLbl="node4" presStyleIdx="7" presStyleCnt="11" custLinFactNeighborX="266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BC9F9DC-E0AD-4191-BA1A-CBA978D4798E}" type="pres">
      <dgm:prSet presAssocID="{D645A8E7-A470-42E1-BEAF-EDE53BCF7A40}" presName="level3hierChild" presStyleCnt="0"/>
      <dgm:spPr/>
    </dgm:pt>
    <dgm:pt modelId="{A5F9781D-DBC4-4083-94FE-23FCEE2F0B0F}" type="pres">
      <dgm:prSet presAssocID="{239B8D0A-5677-41A3-A47F-8CA567DB2A4B}" presName="conn2-1" presStyleLbl="parChTrans1D4" presStyleIdx="8" presStyleCnt="11"/>
      <dgm:spPr/>
      <dgm:t>
        <a:bodyPr/>
        <a:lstStyle/>
        <a:p>
          <a:endParaRPr lang="en-US"/>
        </a:p>
      </dgm:t>
    </dgm:pt>
    <dgm:pt modelId="{2E1C7A46-01C2-47A6-A2C6-F05B4E1291F7}" type="pres">
      <dgm:prSet presAssocID="{239B8D0A-5677-41A3-A47F-8CA567DB2A4B}" presName="connTx" presStyleLbl="parChTrans1D4" presStyleIdx="8" presStyleCnt="11"/>
      <dgm:spPr/>
      <dgm:t>
        <a:bodyPr/>
        <a:lstStyle/>
        <a:p>
          <a:endParaRPr lang="en-US"/>
        </a:p>
      </dgm:t>
    </dgm:pt>
    <dgm:pt modelId="{E15B9C60-8102-488F-A9E2-6F5CD8CC2693}" type="pres">
      <dgm:prSet presAssocID="{CE1BE726-F6F2-463D-B9EF-94B140139CCB}" presName="root2" presStyleCnt="0"/>
      <dgm:spPr/>
    </dgm:pt>
    <dgm:pt modelId="{3CD5165B-3B59-4444-A836-D5848D2979A6}" type="pres">
      <dgm:prSet presAssocID="{CE1BE726-F6F2-463D-B9EF-94B140139CCB}" presName="LevelTwoTextNode" presStyleLbl="node4" presStyleIdx="8" presStyleCnt="11" custLinFactNeighborX="266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617AE02-4C5B-4317-A5C0-268E5B461A82}" type="pres">
      <dgm:prSet presAssocID="{CE1BE726-F6F2-463D-B9EF-94B140139CCB}" presName="level3hierChild" presStyleCnt="0"/>
      <dgm:spPr/>
    </dgm:pt>
    <dgm:pt modelId="{DEBA0530-8DB0-4F07-8096-EAD3C3846219}" type="pres">
      <dgm:prSet presAssocID="{E6F424B5-AADC-4842-9861-A86025CC1F5B}" presName="conn2-1" presStyleLbl="parChTrans1D3" presStyleIdx="5" presStyleCnt="6"/>
      <dgm:spPr/>
      <dgm:t>
        <a:bodyPr/>
        <a:lstStyle/>
        <a:p>
          <a:endParaRPr lang="en-US"/>
        </a:p>
      </dgm:t>
    </dgm:pt>
    <dgm:pt modelId="{AE9BE1FE-FDB9-4684-9FE4-9CCC1DCBB2F2}" type="pres">
      <dgm:prSet presAssocID="{E6F424B5-AADC-4842-9861-A86025CC1F5B}" presName="connTx" presStyleLbl="parChTrans1D3" presStyleIdx="5" presStyleCnt="6"/>
      <dgm:spPr/>
      <dgm:t>
        <a:bodyPr/>
        <a:lstStyle/>
        <a:p>
          <a:endParaRPr lang="en-US"/>
        </a:p>
      </dgm:t>
    </dgm:pt>
    <dgm:pt modelId="{045DDCFD-5D69-478A-8F67-236E4892E9AE}" type="pres">
      <dgm:prSet presAssocID="{C94C724D-8640-4915-8367-CEBB39A28160}" presName="root2" presStyleCnt="0"/>
      <dgm:spPr/>
    </dgm:pt>
    <dgm:pt modelId="{A4A81D9D-278D-4395-9132-C4372BE98823}" type="pres">
      <dgm:prSet presAssocID="{C94C724D-8640-4915-8367-CEBB39A28160}" presName="LevelTwoTextNode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557B381-8A86-4C91-85F5-0229C4E78DC7}" type="pres">
      <dgm:prSet presAssocID="{C94C724D-8640-4915-8367-CEBB39A28160}" presName="level3hierChild" presStyleCnt="0"/>
      <dgm:spPr/>
    </dgm:pt>
    <dgm:pt modelId="{ADEE6C67-D525-46C1-9F23-E908CFB60F04}" type="pres">
      <dgm:prSet presAssocID="{4070927C-C1B0-4F8A-9B07-AE5EA2E1876B}" presName="conn2-1" presStyleLbl="parChTrans1D4" presStyleIdx="9" presStyleCnt="11"/>
      <dgm:spPr/>
      <dgm:t>
        <a:bodyPr/>
        <a:lstStyle/>
        <a:p>
          <a:endParaRPr lang="en-US"/>
        </a:p>
      </dgm:t>
    </dgm:pt>
    <dgm:pt modelId="{9EC819D7-EFA5-45C6-A6A8-14BC47A2E9F9}" type="pres">
      <dgm:prSet presAssocID="{4070927C-C1B0-4F8A-9B07-AE5EA2E1876B}" presName="connTx" presStyleLbl="parChTrans1D4" presStyleIdx="9" presStyleCnt="11"/>
      <dgm:spPr/>
      <dgm:t>
        <a:bodyPr/>
        <a:lstStyle/>
        <a:p>
          <a:endParaRPr lang="en-US"/>
        </a:p>
      </dgm:t>
    </dgm:pt>
    <dgm:pt modelId="{F8C1EE91-9657-4B78-B4C6-9B34336FA015}" type="pres">
      <dgm:prSet presAssocID="{5344E19D-056C-4D51-97E1-DCA1841BD289}" presName="root2" presStyleCnt="0"/>
      <dgm:spPr/>
    </dgm:pt>
    <dgm:pt modelId="{9D342973-7797-4C08-BD5D-99407699F771}" type="pres">
      <dgm:prSet presAssocID="{5344E19D-056C-4D51-97E1-DCA1841BD289}" presName="LevelTwoTextNode" presStyleLbl="node4" presStyleIdx="9" presStyleCnt="11" custLinFactNeighborX="266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88CA33A-82FC-448B-8BA6-6AA24C9CC049}" type="pres">
      <dgm:prSet presAssocID="{5344E19D-056C-4D51-97E1-DCA1841BD289}" presName="level3hierChild" presStyleCnt="0"/>
      <dgm:spPr/>
    </dgm:pt>
    <dgm:pt modelId="{7C93CB0C-EC1C-4AA4-B363-4B9732D49D2D}" type="pres">
      <dgm:prSet presAssocID="{916B20AF-FA3F-4062-8307-7C1D0EEC4143}" presName="conn2-1" presStyleLbl="parChTrans1D4" presStyleIdx="10" presStyleCnt="11"/>
      <dgm:spPr/>
      <dgm:t>
        <a:bodyPr/>
        <a:lstStyle/>
        <a:p>
          <a:endParaRPr lang="en-US"/>
        </a:p>
      </dgm:t>
    </dgm:pt>
    <dgm:pt modelId="{6BE85B82-8089-4EE7-8E03-50788A28F32E}" type="pres">
      <dgm:prSet presAssocID="{916B20AF-FA3F-4062-8307-7C1D0EEC4143}" presName="connTx" presStyleLbl="parChTrans1D4" presStyleIdx="10" presStyleCnt="11"/>
      <dgm:spPr/>
      <dgm:t>
        <a:bodyPr/>
        <a:lstStyle/>
        <a:p>
          <a:endParaRPr lang="en-US"/>
        </a:p>
      </dgm:t>
    </dgm:pt>
    <dgm:pt modelId="{5D7B25FC-001A-41F4-B9FF-00B66652C064}" type="pres">
      <dgm:prSet presAssocID="{664E8264-1E78-4A1B-B823-BA7E59FD9BCF}" presName="root2" presStyleCnt="0"/>
      <dgm:spPr/>
    </dgm:pt>
    <dgm:pt modelId="{642D29C5-ECA1-4D0C-948A-73A81D637D1D}" type="pres">
      <dgm:prSet presAssocID="{664E8264-1E78-4A1B-B823-BA7E59FD9BCF}" presName="LevelTwoTextNode" presStyleLbl="node4" presStyleIdx="10" presStyleCnt="11" custLinFactNeighborX="266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5AFDDCE-E8AD-4A62-A02A-A6C0D92F6AA0}" type="pres">
      <dgm:prSet presAssocID="{664E8264-1E78-4A1B-B823-BA7E59FD9BCF}" presName="level3hierChild" presStyleCnt="0"/>
      <dgm:spPr/>
    </dgm:pt>
  </dgm:ptLst>
  <dgm:cxnLst>
    <dgm:cxn modelId="{FE690237-9533-4005-BC99-AB63996306C3}" type="presOf" srcId="{72013727-75DE-450B-81AA-B90B83B0BF77}" destId="{DCC2ABD5-5D97-43BF-8289-E4A6F8D26DD4}" srcOrd="0" destOrd="0" presId="urn:microsoft.com/office/officeart/2005/8/layout/hierarchy2"/>
    <dgm:cxn modelId="{DFF5DA4A-1C55-4C8A-A3C3-4FB8DB517DAA}" type="presOf" srcId="{B81D693B-7756-4837-987C-924DDBFE4470}" destId="{3D904240-3AE4-42B4-9CDD-84C666E3B781}" srcOrd="1" destOrd="0" presId="urn:microsoft.com/office/officeart/2005/8/layout/hierarchy2"/>
    <dgm:cxn modelId="{36F2B6F2-251F-4919-ACA7-9C39FB5F44C8}" type="presOf" srcId="{B81D693B-7756-4837-987C-924DDBFE4470}" destId="{26FA7FA8-972C-419B-A04E-4247EDA1FAE5}" srcOrd="0" destOrd="0" presId="urn:microsoft.com/office/officeart/2005/8/layout/hierarchy2"/>
    <dgm:cxn modelId="{8A92A12C-1DEA-4C87-8E6E-91D86B4F9196}" type="presOf" srcId="{B700FDF9-BCFD-42B9-A221-817593DD69BD}" destId="{9631CE2A-75A8-4E14-BD6F-DE170B6038DE}" srcOrd="0" destOrd="0" presId="urn:microsoft.com/office/officeart/2005/8/layout/hierarchy2"/>
    <dgm:cxn modelId="{351CCC0A-6013-4D43-A375-43F9954D4E35}" type="presOf" srcId="{A5DF4087-0FC7-47F2-B215-1EAE5F10F92E}" destId="{88BF6B08-A805-4131-AC01-B9EA6B513645}" srcOrd="0" destOrd="0" presId="urn:microsoft.com/office/officeart/2005/8/layout/hierarchy2"/>
    <dgm:cxn modelId="{BBF8B757-16CC-4E00-AF21-A65891DBFAD8}" type="presOf" srcId="{F1FCB1CB-5096-467C-A806-986562363DD8}" destId="{39A28E74-C8D8-4425-9DDC-62B5706EE982}" srcOrd="0" destOrd="0" presId="urn:microsoft.com/office/officeart/2005/8/layout/hierarchy2"/>
    <dgm:cxn modelId="{37D40217-8425-46BE-A04C-DEE711C8E20D}" srcId="{1C74BF32-E4A8-4DDF-A07A-A63B634BCE94}" destId="{23D0E800-A79D-48C0-93F6-FE8B5E3C2C53}" srcOrd="2" destOrd="0" parTransId="{278F6700-D3D9-48A0-A335-39BB785AA5F9}" sibTransId="{4CFAF123-EDFE-44DC-8AFE-F5C74321FA30}"/>
    <dgm:cxn modelId="{AF48CAC8-11BD-4F70-9E43-C2CF3A04436D}" srcId="{8CCB0526-568C-449C-B415-83646BCD9C77}" destId="{FE2FDB76-8878-4F6C-9295-FA37E42856E2}" srcOrd="1" destOrd="0" parTransId="{318EFCB9-08EA-4494-9881-ADEEEBA604FA}" sibTransId="{BD1D7B44-4284-4CCC-8376-18DC8B065D29}"/>
    <dgm:cxn modelId="{94A0D82E-1A6A-49DF-B62F-25816F3671A6}" srcId="{8C69E92C-D504-4BB7-BBE7-4A6042BB8B7E}" destId="{50CF682F-6CAD-44CD-9F91-96DA3F28830C}" srcOrd="0" destOrd="0" parTransId="{E8328270-5881-4ABD-B435-4571ACE75C6E}" sibTransId="{41C48F57-084C-4B04-ABC6-3B9EBD90330F}"/>
    <dgm:cxn modelId="{39336637-F59A-4CC1-8AF0-8C98F08386AA}" type="presOf" srcId="{5D55FD55-35BA-4164-A02C-5F012C538A8D}" destId="{B068BB66-AFF7-4145-9373-EBA98D58D0A3}" srcOrd="0" destOrd="0" presId="urn:microsoft.com/office/officeart/2005/8/layout/hierarchy2"/>
    <dgm:cxn modelId="{D5ECCBF3-29FC-4C5B-B2BC-6792C26CF89F}" type="presOf" srcId="{1C74BF32-E4A8-4DDF-A07A-A63B634BCE94}" destId="{11721DF6-B4D4-44B8-A232-7C27CF4B583E}" srcOrd="0" destOrd="0" presId="urn:microsoft.com/office/officeart/2005/8/layout/hierarchy2"/>
    <dgm:cxn modelId="{3AFABE46-8E9B-4BBC-83CC-A895EBE67359}" type="presOf" srcId="{318EFCB9-08EA-4494-9881-ADEEEBA604FA}" destId="{655B766A-41B1-425F-9539-7FBB1EEDD47B}" srcOrd="0" destOrd="0" presId="urn:microsoft.com/office/officeart/2005/8/layout/hierarchy2"/>
    <dgm:cxn modelId="{F5DF56ED-4548-4CDF-B989-09DF7C1E3F83}" srcId="{4622746A-DD30-483D-A4A6-FB194C44E216}" destId="{3A5CC43E-AC1F-4A54-912E-A6820DD5A040}" srcOrd="1" destOrd="0" parTransId="{C15F3B8C-459C-4D70-8A18-1ABC7461D80B}" sibTransId="{73C94C29-8B6E-4A8A-A542-2ABAFA85EB37}"/>
    <dgm:cxn modelId="{F1AF6E76-DF2B-4FA6-A37C-291682140957}" srcId="{942DE716-632E-4DEA-9B47-1A537B7AFF2B}" destId="{A5820CC7-665C-46D1-B040-FE0B077CE77D}" srcOrd="1" destOrd="0" parTransId="{5D55FD55-35BA-4164-A02C-5F012C538A8D}" sibTransId="{53620BF6-756F-48D7-BC7F-03ED1306BBD1}"/>
    <dgm:cxn modelId="{13DC3270-038E-4ECA-AA2C-C0394C1E5FB6}" srcId="{AC6DDC90-4C9C-4A6C-974E-A188E7569111}" destId="{4622746A-DD30-483D-A4A6-FB194C44E216}" srcOrd="0" destOrd="0" parTransId="{B81D693B-7756-4837-987C-924DDBFE4470}" sibTransId="{31689AA6-9728-439D-8578-0DE37AD891D3}"/>
    <dgm:cxn modelId="{CC3AB5E7-C546-41D0-8D16-A94A7B4EB5E4}" type="presOf" srcId="{05B515E3-9C48-4A5E-ADA8-6EAC814EE015}" destId="{B97BE980-8C85-425F-9954-EF16977DCE2C}" srcOrd="0" destOrd="0" presId="urn:microsoft.com/office/officeart/2005/8/layout/hierarchy2"/>
    <dgm:cxn modelId="{43B21E3B-EC94-4DEF-8C64-F85FBDC21937}" type="presOf" srcId="{E8328270-5881-4ABD-B435-4571ACE75C6E}" destId="{37DA7D97-62DD-477D-A63A-F805549ADDB5}" srcOrd="0" destOrd="0" presId="urn:microsoft.com/office/officeart/2005/8/layout/hierarchy2"/>
    <dgm:cxn modelId="{855C3235-AA47-41E0-AF1D-240FE0046023}" type="presOf" srcId="{AC6DDC90-4C9C-4A6C-974E-A188E7569111}" destId="{5546522B-84D5-43D5-A4D6-5DA44158D0A1}" srcOrd="0" destOrd="0" presId="urn:microsoft.com/office/officeart/2005/8/layout/hierarchy2"/>
    <dgm:cxn modelId="{147514B7-84AB-4B5C-9119-85A3FE9322C1}" srcId="{8CCB0526-568C-449C-B415-83646BCD9C77}" destId="{F6ACC0A1-2755-4761-8F21-FF23C27362E8}" srcOrd="0" destOrd="0" parTransId="{E1D081E6-BF56-4E87-9A1E-D329DA0BE486}" sibTransId="{4AD7B6A3-7C86-44BA-BCB7-02B0EC7287B0}"/>
    <dgm:cxn modelId="{2BE81F16-6D2E-4E5F-87FB-D573E7AF7138}" srcId="{23D0E800-A79D-48C0-93F6-FE8B5E3C2C53}" destId="{C94C724D-8640-4915-8367-CEBB39A28160}" srcOrd="1" destOrd="0" parTransId="{E6F424B5-AADC-4842-9861-A86025CC1F5B}" sibTransId="{6013E781-877C-45C2-8E59-ADE56B62A3E2}"/>
    <dgm:cxn modelId="{D16D1E89-DF8B-49D3-ADFC-9104746E0311}" type="presOf" srcId="{05B515E3-9C48-4A5E-ADA8-6EAC814EE015}" destId="{FFA0FCAD-A0D6-4CD1-813E-5CCDF0C93F24}" srcOrd="1" destOrd="0" presId="urn:microsoft.com/office/officeart/2005/8/layout/hierarchy2"/>
    <dgm:cxn modelId="{3EA25EA7-02D0-4DF1-94A5-EF4EC15CD248}" type="presOf" srcId="{3A5CC43E-AC1F-4A54-912E-A6820DD5A040}" destId="{AECF6665-A917-4343-8472-86DFEC891673}" srcOrd="0" destOrd="0" presId="urn:microsoft.com/office/officeart/2005/8/layout/hierarchy2"/>
    <dgm:cxn modelId="{BC43584F-5B0A-4375-B5C9-3ADFF734E711}" type="presOf" srcId="{BE963202-93B8-4EDB-ACBC-4002BB0F9B61}" destId="{DAF9EA20-3B60-435C-BDDC-4EF43780A7CA}" srcOrd="0" destOrd="0" presId="urn:microsoft.com/office/officeart/2005/8/layout/hierarchy2"/>
    <dgm:cxn modelId="{E79612BA-D7A1-47D7-9E32-520CC539F168}" type="presOf" srcId="{7BDF153C-7521-45C4-8A7A-FD51E5DAF44B}" destId="{D9E981B4-FB11-4913-A51B-0E653DA01121}" srcOrd="0" destOrd="0" presId="urn:microsoft.com/office/officeart/2005/8/layout/hierarchy2"/>
    <dgm:cxn modelId="{59359BCA-0975-475B-B628-298977C2BBB6}" type="presOf" srcId="{5D55FD55-35BA-4164-A02C-5F012C538A8D}" destId="{7D4D56E5-4F66-4796-9B79-3868A16AA651}" srcOrd="1" destOrd="0" presId="urn:microsoft.com/office/officeart/2005/8/layout/hierarchy2"/>
    <dgm:cxn modelId="{5BF2DA4C-05BF-4437-9260-1E91EF971AA4}" type="presOf" srcId="{E1D081E6-BF56-4E87-9A1E-D329DA0BE486}" destId="{BCD37539-8AC8-44CA-A5DD-26DBE092DCCA}" srcOrd="1" destOrd="0" presId="urn:microsoft.com/office/officeart/2005/8/layout/hierarchy2"/>
    <dgm:cxn modelId="{87F38A8C-854D-4B80-BE00-E4582A9941AA}" type="presOf" srcId="{A9103CAE-E815-4AC1-A916-2D76C5CA389C}" destId="{2517E25E-141B-4330-8827-C6B75DC45CE7}" srcOrd="1" destOrd="0" presId="urn:microsoft.com/office/officeart/2005/8/layout/hierarchy2"/>
    <dgm:cxn modelId="{C0D5AE1A-5FE1-4494-B580-1597F7EA80A9}" srcId="{8C69E92C-D504-4BB7-BBE7-4A6042BB8B7E}" destId="{8CCB0526-568C-449C-B415-83646BCD9C77}" srcOrd="1" destOrd="0" parTransId="{36CF99CA-5667-4D9A-B87A-443604C69E7C}" sibTransId="{124088D9-135F-498B-92AA-79ADDFA329B1}"/>
    <dgm:cxn modelId="{52EBAAE9-6FE4-4E75-A570-981C7151C532}" type="presOf" srcId="{E1D081E6-BF56-4E87-9A1E-D329DA0BE486}" destId="{F0074386-2326-400C-8560-4AAA639B7B4E}" srcOrd="0" destOrd="0" presId="urn:microsoft.com/office/officeart/2005/8/layout/hierarchy2"/>
    <dgm:cxn modelId="{3A8AC020-1103-49C0-941F-304E509189B3}" type="presOf" srcId="{318EFCB9-08EA-4494-9881-ADEEEBA604FA}" destId="{793C989A-3A04-4B67-8305-B9C82497E025}" srcOrd="1" destOrd="0" presId="urn:microsoft.com/office/officeart/2005/8/layout/hierarchy2"/>
    <dgm:cxn modelId="{125AB999-B1A3-4163-A3F6-B6914193DED3}" type="presOf" srcId="{E6F424B5-AADC-4842-9861-A86025CC1F5B}" destId="{DEBA0530-8DB0-4F07-8096-EAD3C3846219}" srcOrd="0" destOrd="0" presId="urn:microsoft.com/office/officeart/2005/8/layout/hierarchy2"/>
    <dgm:cxn modelId="{BB84E702-1B47-4743-9E26-39360F884EF2}" srcId="{1C74BF32-E4A8-4DDF-A07A-A63B634BCE94}" destId="{AC6DDC90-4C9C-4A6C-974E-A188E7569111}" srcOrd="0" destOrd="0" parTransId="{945DBC7E-53C1-4D3A-B2FD-1EFA29C2F285}" sibTransId="{73FD9C3C-80F5-45FD-92B6-8A32C0763E97}"/>
    <dgm:cxn modelId="{B5150721-D95D-4C02-A331-DBC31D51F5BC}" type="presOf" srcId="{916B20AF-FA3F-4062-8307-7C1D0EEC4143}" destId="{7C93CB0C-EC1C-4AA4-B363-4B9732D49D2D}" srcOrd="0" destOrd="0" presId="urn:microsoft.com/office/officeart/2005/8/layout/hierarchy2"/>
    <dgm:cxn modelId="{D798BB86-AAAD-4F99-8C36-B8DB9D2EDAF2}" type="presOf" srcId="{BF055A72-D8E9-4AB4-A328-E811236F0D57}" destId="{3C2B8D3D-C6C8-461F-9DE4-B2C369278065}" srcOrd="1" destOrd="0" presId="urn:microsoft.com/office/officeart/2005/8/layout/hierarchy2"/>
    <dgm:cxn modelId="{8E98EC6D-A8D3-42B2-BB1A-BCDA6A6F7946}" srcId="{AC6DDC90-4C9C-4A6C-974E-A188E7569111}" destId="{942DE716-632E-4DEA-9B47-1A537B7AFF2B}" srcOrd="1" destOrd="0" parTransId="{B700FDF9-BCFD-42B9-A221-817593DD69BD}" sibTransId="{A6C1F157-1B8D-4B92-82EB-F25D1E3D1A2E}"/>
    <dgm:cxn modelId="{7EAAE0B5-2D32-4652-8B59-6B2E09D34A0F}" srcId="{50CF682F-6CAD-44CD-9F91-96DA3F28830C}" destId="{72013727-75DE-450B-81AA-B90B83B0BF77}" srcOrd="0" destOrd="0" parTransId="{BF055A72-D8E9-4AB4-A328-E811236F0D57}" sibTransId="{70099034-C7B3-4C02-93E0-452851F03360}"/>
    <dgm:cxn modelId="{0241700E-6829-41B7-B125-7F54948A39FF}" type="presOf" srcId="{F1FCB1CB-5096-467C-A806-986562363DD8}" destId="{C89033F0-938E-492F-9BF5-E4F3EB88EA9F}" srcOrd="1" destOrd="0" presId="urn:microsoft.com/office/officeart/2005/8/layout/hierarchy2"/>
    <dgm:cxn modelId="{7C7CFF2C-7B34-4BEC-A059-8A42CA09A189}" type="presOf" srcId="{4070927C-C1B0-4F8A-9B07-AE5EA2E1876B}" destId="{9EC819D7-EFA5-45C6-A6A8-14BC47A2E9F9}" srcOrd="1" destOrd="0" presId="urn:microsoft.com/office/officeart/2005/8/layout/hierarchy2"/>
    <dgm:cxn modelId="{40228091-49F4-4DCD-803E-79C83637C5C4}" type="presOf" srcId="{8C69E92C-D504-4BB7-BBE7-4A6042BB8B7E}" destId="{00539382-4C52-4911-BF68-817278F4AD4C}" srcOrd="0" destOrd="0" presId="urn:microsoft.com/office/officeart/2005/8/layout/hierarchy2"/>
    <dgm:cxn modelId="{00B75F95-5106-44C7-BCD6-558C1F1D911B}" type="presOf" srcId="{414C90E1-F91A-441B-B4C6-2E3F09F6B0D3}" destId="{3BCF85AD-107E-4A0D-A239-C4D85CCCCF31}" srcOrd="0" destOrd="0" presId="urn:microsoft.com/office/officeart/2005/8/layout/hierarchy2"/>
    <dgm:cxn modelId="{F344CEAF-4F05-49BB-98F8-2779FE048411}" type="presOf" srcId="{278F6700-D3D9-48A0-A335-39BB785AA5F9}" destId="{203E37C2-4C6B-4239-AF09-2EF09A95B72C}" srcOrd="1" destOrd="0" presId="urn:microsoft.com/office/officeart/2005/8/layout/hierarchy2"/>
    <dgm:cxn modelId="{C777908B-6A55-4D91-A9D8-DDA1ACAD49BC}" type="presOf" srcId="{278F6700-D3D9-48A0-A335-39BB785AA5F9}" destId="{D5BAE70F-38D1-4ACE-9EF7-C5E45AA70DF9}" srcOrd="0" destOrd="0" presId="urn:microsoft.com/office/officeart/2005/8/layout/hierarchy2"/>
    <dgm:cxn modelId="{9F375B1A-5301-43B2-969A-9298F3B3352F}" type="presOf" srcId="{945DBC7E-53C1-4D3A-B2FD-1EFA29C2F285}" destId="{4494FF6F-10A4-4DD2-88F0-75D4BC0DEBD4}" srcOrd="1" destOrd="0" presId="urn:microsoft.com/office/officeart/2005/8/layout/hierarchy2"/>
    <dgm:cxn modelId="{B3D170D0-5213-48C1-B932-76A210CAF72E}" type="presOf" srcId="{A5820CC7-665C-46D1-B040-FE0B077CE77D}" destId="{C11A1FCE-C093-484E-BAB2-9103257F27C7}" srcOrd="0" destOrd="0" presId="urn:microsoft.com/office/officeart/2005/8/layout/hierarchy2"/>
    <dgm:cxn modelId="{D37C4FE6-D7B4-4148-BD59-9B9B87EA723F}" type="presOf" srcId="{664E8264-1E78-4A1B-B823-BA7E59FD9BCF}" destId="{642D29C5-ECA1-4D0C-948A-73A81D637D1D}" srcOrd="0" destOrd="0" presId="urn:microsoft.com/office/officeart/2005/8/layout/hierarchy2"/>
    <dgm:cxn modelId="{EEEB612C-4EC9-43AC-927E-35E08667E042}" srcId="{23D0E800-A79D-48C0-93F6-FE8B5E3C2C53}" destId="{7BDF153C-7521-45C4-8A7A-FD51E5DAF44B}" srcOrd="0" destOrd="0" parTransId="{BE963202-93B8-4EDB-ACBC-4002BB0F9B61}" sibTransId="{064B440F-C966-41EB-971D-C499DA25DC2F}"/>
    <dgm:cxn modelId="{273E8271-18EC-4B38-A7EF-8A348E3AD74B}" type="presOf" srcId="{239B8D0A-5677-41A3-A47F-8CA567DB2A4B}" destId="{2E1C7A46-01C2-47A6-A2C6-F05B4E1291F7}" srcOrd="1" destOrd="0" presId="urn:microsoft.com/office/officeart/2005/8/layout/hierarchy2"/>
    <dgm:cxn modelId="{7BB220A6-CD24-43F1-B025-27ECB2E9AE21}" type="presOf" srcId="{945DBC7E-53C1-4D3A-B2FD-1EFA29C2F285}" destId="{24891005-89E1-4FCF-A90F-D899F5F1BBF0}" srcOrd="0" destOrd="0" presId="urn:microsoft.com/office/officeart/2005/8/layout/hierarchy2"/>
    <dgm:cxn modelId="{0294CFB3-8FFF-439E-95B4-6B936A13D36B}" type="presOf" srcId="{50CF682F-6CAD-44CD-9F91-96DA3F28830C}" destId="{CBAC5B5B-C103-437F-9584-E7352E7A3427}" srcOrd="0" destOrd="0" presId="urn:microsoft.com/office/officeart/2005/8/layout/hierarchy2"/>
    <dgm:cxn modelId="{CDF10D5A-2813-4EE6-BB23-21087E690E7F}" type="presOf" srcId="{B700FDF9-BCFD-42B9-A221-817593DD69BD}" destId="{4585E9D7-6083-4420-A24E-4C2A7EF37921}" srcOrd="1" destOrd="0" presId="urn:microsoft.com/office/officeart/2005/8/layout/hierarchy2"/>
    <dgm:cxn modelId="{4E21E49F-1880-4E9C-969B-F328389CD9E5}" type="presOf" srcId="{942DE716-632E-4DEA-9B47-1A537B7AFF2B}" destId="{6A3CF925-6891-49F6-BB2D-974EE1445BF8}" srcOrd="0" destOrd="0" presId="urn:microsoft.com/office/officeart/2005/8/layout/hierarchy2"/>
    <dgm:cxn modelId="{37C322B8-846D-414F-BD38-C97B0D86446A}" type="presOf" srcId="{4070927C-C1B0-4F8A-9B07-AE5EA2E1876B}" destId="{ADEE6C67-D525-46C1-9F23-E908CFB60F04}" srcOrd="0" destOrd="0" presId="urn:microsoft.com/office/officeart/2005/8/layout/hierarchy2"/>
    <dgm:cxn modelId="{AB57AF9F-F618-430A-80EA-7954D6E360BF}" type="presOf" srcId="{CE1BE726-F6F2-463D-B9EF-94B140139CCB}" destId="{3CD5165B-3B59-4444-A836-D5848D2979A6}" srcOrd="0" destOrd="0" presId="urn:microsoft.com/office/officeart/2005/8/layout/hierarchy2"/>
    <dgm:cxn modelId="{D82D51CB-3272-4F7C-A287-ED26F60E69B7}" type="presOf" srcId="{542AC4C2-6263-42E1-A0E9-95E58A1E2BA3}" destId="{A6E2F7DD-EF83-475D-A8DF-66AA31410B9B}" srcOrd="0" destOrd="0" presId="urn:microsoft.com/office/officeart/2005/8/layout/hierarchy2"/>
    <dgm:cxn modelId="{9242A12D-C513-483B-B560-2AB5155276E2}" type="presOf" srcId="{C94C724D-8640-4915-8367-CEBB39A28160}" destId="{A4A81D9D-278D-4395-9132-C4372BE98823}" srcOrd="0" destOrd="0" presId="urn:microsoft.com/office/officeart/2005/8/layout/hierarchy2"/>
    <dgm:cxn modelId="{F5DCF212-5EBF-4B81-9414-DA3C124430A7}" srcId="{7BDF153C-7521-45C4-8A7A-FD51E5DAF44B}" destId="{D645A8E7-A470-42E1-BEAF-EDE53BCF7A40}" srcOrd="0" destOrd="0" parTransId="{542AC4C2-6263-42E1-A0E9-95E58A1E2BA3}" sibTransId="{9AE72299-80C5-4CA6-B258-9E76231E0FAB}"/>
    <dgm:cxn modelId="{F6B999ED-40D7-415D-8FE2-4EE8C755F44B}" srcId="{C94C724D-8640-4915-8367-CEBB39A28160}" destId="{5344E19D-056C-4D51-97E1-DCA1841BD289}" srcOrd="0" destOrd="0" parTransId="{4070927C-C1B0-4F8A-9B07-AE5EA2E1876B}" sibTransId="{38299D4E-3F4D-41AD-8E3A-C353D07CBA23}"/>
    <dgm:cxn modelId="{4D7BC7BA-18B9-443A-9FA1-5E349FB940CA}" type="presOf" srcId="{36CF99CA-5667-4D9A-B87A-443604C69E7C}" destId="{3439E6C8-14F7-4132-8E2B-07E03E129A65}" srcOrd="1" destOrd="0" presId="urn:microsoft.com/office/officeart/2005/8/layout/hierarchy2"/>
    <dgm:cxn modelId="{2599C068-6425-46D4-8ABA-824A8A5E5EDF}" type="presOf" srcId="{542AC4C2-6263-42E1-A0E9-95E58A1E2BA3}" destId="{86810837-E186-4579-A769-692F0BA9A568}" srcOrd="1" destOrd="0" presId="urn:microsoft.com/office/officeart/2005/8/layout/hierarchy2"/>
    <dgm:cxn modelId="{FECA10FF-A68C-4A8A-A9C7-32DA2D652CDD}" type="presOf" srcId="{5344E19D-056C-4D51-97E1-DCA1841BD289}" destId="{9D342973-7797-4C08-BD5D-99407699F771}" srcOrd="0" destOrd="0" presId="urn:microsoft.com/office/officeart/2005/8/layout/hierarchy2"/>
    <dgm:cxn modelId="{4F058043-9871-48B2-8FDE-DE3A259FFFF5}" type="presOf" srcId="{4622746A-DD30-483D-A4A6-FB194C44E216}" destId="{B2568D43-56E3-437B-A0DE-2750A5C48268}" srcOrd="0" destOrd="0" presId="urn:microsoft.com/office/officeart/2005/8/layout/hierarchy2"/>
    <dgm:cxn modelId="{2C54C58F-A8BD-464B-89D0-BBA256304191}" type="presOf" srcId="{E8328270-5881-4ABD-B435-4571ACE75C6E}" destId="{F69C9839-856D-42DF-BBD4-87A226E94471}" srcOrd="1" destOrd="0" presId="urn:microsoft.com/office/officeart/2005/8/layout/hierarchy2"/>
    <dgm:cxn modelId="{9BA2C695-FFFC-4E44-B9F2-F0B8241E1FDB}" srcId="{7BDF153C-7521-45C4-8A7A-FD51E5DAF44B}" destId="{CE1BE726-F6F2-463D-B9EF-94B140139CCB}" srcOrd="1" destOrd="0" parTransId="{239B8D0A-5677-41A3-A47F-8CA567DB2A4B}" sibTransId="{5DC07C1D-0EB7-4734-9864-504A5076CE72}"/>
    <dgm:cxn modelId="{9EA7C874-CAF9-4A3C-AA35-5419631D2DEE}" type="presOf" srcId="{1A3B3E8D-34B1-4587-BACA-ADFF887CA7ED}" destId="{5E993D1A-504A-40E2-9B57-06B2E0C75ABD}" srcOrd="0" destOrd="0" presId="urn:microsoft.com/office/officeart/2005/8/layout/hierarchy2"/>
    <dgm:cxn modelId="{C3B055D4-86C1-4227-AEBE-AC2335A5D0D3}" type="presOf" srcId="{23D0E800-A79D-48C0-93F6-FE8B5E3C2C53}" destId="{F1AC7A07-81C3-4EBC-8856-1E8AE01AB609}" srcOrd="0" destOrd="0" presId="urn:microsoft.com/office/officeart/2005/8/layout/hierarchy2"/>
    <dgm:cxn modelId="{E0BC1A97-E3FB-4116-B458-65C06C1E68D6}" type="presOf" srcId="{F6ACC0A1-2755-4761-8F21-FF23C27362E8}" destId="{9943B94D-2086-4FD1-9719-BB5D9183C6C0}" srcOrd="0" destOrd="0" presId="urn:microsoft.com/office/officeart/2005/8/layout/hierarchy2"/>
    <dgm:cxn modelId="{335FCF63-9E3B-43E3-B75B-202D98AD2D78}" srcId="{1C74BF32-E4A8-4DDF-A07A-A63B634BCE94}" destId="{8C69E92C-D504-4BB7-BBE7-4A6042BB8B7E}" srcOrd="1" destOrd="0" parTransId="{F1FCB1CB-5096-467C-A806-986562363DD8}" sibTransId="{E157DA00-846E-4B88-B410-FBC9782F41B6}"/>
    <dgm:cxn modelId="{A34D43DD-0EB4-4436-93EC-83C2C0B01774}" srcId="{C94C724D-8640-4915-8367-CEBB39A28160}" destId="{664E8264-1E78-4A1B-B823-BA7E59FD9BCF}" srcOrd="1" destOrd="0" parTransId="{916B20AF-FA3F-4062-8307-7C1D0EEC4143}" sibTransId="{B3564770-97C6-4F15-9684-09565E5E4D30}"/>
    <dgm:cxn modelId="{1728D63D-A9BE-419E-99C8-2453FCD356E4}" type="presOf" srcId="{FE2FDB76-8878-4F6C-9295-FA37E42856E2}" destId="{B9258F4D-E3EE-4D87-B718-F329D2F2F94F}" srcOrd="0" destOrd="0" presId="urn:microsoft.com/office/officeart/2005/8/layout/hierarchy2"/>
    <dgm:cxn modelId="{686BDCBF-205B-4311-A94E-1A6D07D25C85}" srcId="{A5DF4087-0FC7-47F2-B215-1EAE5F10F92E}" destId="{1C74BF32-E4A8-4DDF-A07A-A63B634BCE94}" srcOrd="0" destOrd="0" parTransId="{7028E98E-3B30-49E5-B1B1-71E1C16417BE}" sibTransId="{AF9CD123-50EE-4A8B-8A4B-A1C0915DC37A}"/>
    <dgm:cxn modelId="{1279F78A-8FE1-4A95-AC63-67ED37230E97}" type="presOf" srcId="{8CCB0526-568C-449C-B415-83646BCD9C77}" destId="{9D6724AF-7492-43F1-965D-1223162D01F0}" srcOrd="0" destOrd="0" presId="urn:microsoft.com/office/officeart/2005/8/layout/hierarchy2"/>
    <dgm:cxn modelId="{8650E932-FAF3-4D19-BB8E-E5EE6892F119}" type="presOf" srcId="{C15F3B8C-459C-4D70-8A18-1ABC7461D80B}" destId="{35B5CC0A-0756-4E8F-AF23-ABC5E291A462}" srcOrd="0" destOrd="0" presId="urn:microsoft.com/office/officeart/2005/8/layout/hierarchy2"/>
    <dgm:cxn modelId="{3D8B5DDA-451F-4053-9BF1-67F2FAC767CF}" type="presOf" srcId="{916B20AF-FA3F-4062-8307-7C1D0EEC4143}" destId="{6BE85B82-8089-4EE7-8E03-50788A28F32E}" srcOrd="1" destOrd="0" presId="urn:microsoft.com/office/officeart/2005/8/layout/hierarchy2"/>
    <dgm:cxn modelId="{82F1CB14-71FC-477E-86B5-4CB2D3AEE943}" type="presOf" srcId="{C15F3B8C-459C-4D70-8A18-1ABC7461D80B}" destId="{0A13FA6B-5DE4-4134-B816-86C244DE9E76}" srcOrd="1" destOrd="0" presId="urn:microsoft.com/office/officeart/2005/8/layout/hierarchy2"/>
    <dgm:cxn modelId="{A09465AD-DC79-4DF1-B667-7BB6E117E158}" type="presOf" srcId="{36CF99CA-5667-4D9A-B87A-443604C69E7C}" destId="{06B98299-EBF4-4E1B-B4A9-A555742A3A2A}" srcOrd="0" destOrd="0" presId="urn:microsoft.com/office/officeart/2005/8/layout/hierarchy2"/>
    <dgm:cxn modelId="{DFC51683-ADEA-4033-B24D-35157D32A5DF}" type="presOf" srcId="{BE963202-93B8-4EDB-ACBC-4002BB0F9B61}" destId="{2069735E-95D3-494E-BCF5-BA477095E027}" srcOrd="1" destOrd="0" presId="urn:microsoft.com/office/officeart/2005/8/layout/hierarchy2"/>
    <dgm:cxn modelId="{531CD5DE-8A79-44E0-87D1-92F70FB97DF3}" srcId="{942DE716-632E-4DEA-9B47-1A537B7AFF2B}" destId="{414C90E1-F91A-441B-B4C6-2E3F09F6B0D3}" srcOrd="0" destOrd="0" parTransId="{05B515E3-9C48-4A5E-ADA8-6EAC814EE015}" sibTransId="{0109FB52-FDF6-4D0E-87C0-4C95BFB19BF9}"/>
    <dgm:cxn modelId="{A5A97362-6785-415B-8514-E87148382091}" type="presOf" srcId="{A9103CAE-E815-4AC1-A916-2D76C5CA389C}" destId="{648F785D-949B-43D8-9562-7D0F1F35258E}" srcOrd="0" destOrd="0" presId="urn:microsoft.com/office/officeart/2005/8/layout/hierarchy2"/>
    <dgm:cxn modelId="{8F84910A-9FCD-4D36-B132-A3B9983C7020}" type="presOf" srcId="{D645A8E7-A470-42E1-BEAF-EDE53BCF7A40}" destId="{E42DAB0F-CFC7-40ED-9389-91ED4E9FB67F}" srcOrd="0" destOrd="0" presId="urn:microsoft.com/office/officeart/2005/8/layout/hierarchy2"/>
    <dgm:cxn modelId="{DD36948B-8695-445C-BD8D-21CB5125E2D8}" srcId="{4622746A-DD30-483D-A4A6-FB194C44E216}" destId="{1A3B3E8D-34B1-4587-BACA-ADFF887CA7ED}" srcOrd="0" destOrd="0" parTransId="{A9103CAE-E815-4AC1-A916-2D76C5CA389C}" sibTransId="{7B892020-6BED-406B-A38C-39CD49349070}"/>
    <dgm:cxn modelId="{7AD70AD2-2F49-48DE-883E-1FCB143BBFF3}" type="presOf" srcId="{BF055A72-D8E9-4AB4-A328-E811236F0D57}" destId="{584419AE-A494-4948-B59E-FDC4C1B93409}" srcOrd="0" destOrd="0" presId="urn:microsoft.com/office/officeart/2005/8/layout/hierarchy2"/>
    <dgm:cxn modelId="{07D31EEA-91A2-440F-B4E1-FBECB3DD3149}" type="presOf" srcId="{239B8D0A-5677-41A3-A47F-8CA567DB2A4B}" destId="{A5F9781D-DBC4-4083-94FE-23FCEE2F0B0F}" srcOrd="0" destOrd="0" presId="urn:microsoft.com/office/officeart/2005/8/layout/hierarchy2"/>
    <dgm:cxn modelId="{7D10A551-D3AE-4BAD-80A3-BDFD7D8EF20A}" type="presOf" srcId="{E6F424B5-AADC-4842-9861-A86025CC1F5B}" destId="{AE9BE1FE-FDB9-4684-9FE4-9CCC1DCBB2F2}" srcOrd="1" destOrd="0" presId="urn:microsoft.com/office/officeart/2005/8/layout/hierarchy2"/>
    <dgm:cxn modelId="{C9739717-5EB3-4932-8BD8-75D7624856A9}" type="presParOf" srcId="{88BF6B08-A805-4131-AC01-B9EA6B513645}" destId="{F4EF87B3-FFC3-4316-9037-EE72CD5722ED}" srcOrd="0" destOrd="0" presId="urn:microsoft.com/office/officeart/2005/8/layout/hierarchy2"/>
    <dgm:cxn modelId="{835D0D9C-8E7A-4046-9561-4A6A71A79C82}" type="presParOf" srcId="{F4EF87B3-FFC3-4316-9037-EE72CD5722ED}" destId="{11721DF6-B4D4-44B8-A232-7C27CF4B583E}" srcOrd="0" destOrd="0" presId="urn:microsoft.com/office/officeart/2005/8/layout/hierarchy2"/>
    <dgm:cxn modelId="{9D53CA90-E332-49D7-AB58-6204FB18B97A}" type="presParOf" srcId="{F4EF87B3-FFC3-4316-9037-EE72CD5722ED}" destId="{59275706-B739-4941-90BE-821168A84C3E}" srcOrd="1" destOrd="0" presId="urn:microsoft.com/office/officeart/2005/8/layout/hierarchy2"/>
    <dgm:cxn modelId="{F7FEE1B0-FF29-4525-B3E9-10774A99C3FF}" type="presParOf" srcId="{59275706-B739-4941-90BE-821168A84C3E}" destId="{24891005-89E1-4FCF-A90F-D899F5F1BBF0}" srcOrd="0" destOrd="0" presId="urn:microsoft.com/office/officeart/2005/8/layout/hierarchy2"/>
    <dgm:cxn modelId="{B0C4406E-14BE-475A-82FD-861BEA18A0A5}" type="presParOf" srcId="{24891005-89E1-4FCF-A90F-D899F5F1BBF0}" destId="{4494FF6F-10A4-4DD2-88F0-75D4BC0DEBD4}" srcOrd="0" destOrd="0" presId="urn:microsoft.com/office/officeart/2005/8/layout/hierarchy2"/>
    <dgm:cxn modelId="{16DE9121-6664-4261-ABFA-5AE932B5D15E}" type="presParOf" srcId="{59275706-B739-4941-90BE-821168A84C3E}" destId="{B7F515B9-88B7-4B94-A268-3C2E97D2B2B9}" srcOrd="1" destOrd="0" presId="urn:microsoft.com/office/officeart/2005/8/layout/hierarchy2"/>
    <dgm:cxn modelId="{83E52DB8-DD36-4173-BABD-809B5D440DCA}" type="presParOf" srcId="{B7F515B9-88B7-4B94-A268-3C2E97D2B2B9}" destId="{5546522B-84D5-43D5-A4D6-5DA44158D0A1}" srcOrd="0" destOrd="0" presId="urn:microsoft.com/office/officeart/2005/8/layout/hierarchy2"/>
    <dgm:cxn modelId="{71A5CD80-32A5-473C-80ED-F7FEC9215E9E}" type="presParOf" srcId="{B7F515B9-88B7-4B94-A268-3C2E97D2B2B9}" destId="{2F7D42C9-7449-4237-9D57-D5E7EE156F9E}" srcOrd="1" destOrd="0" presId="urn:microsoft.com/office/officeart/2005/8/layout/hierarchy2"/>
    <dgm:cxn modelId="{833D0645-AEE0-473B-BF5A-1C5219FEE7C1}" type="presParOf" srcId="{2F7D42C9-7449-4237-9D57-D5E7EE156F9E}" destId="{26FA7FA8-972C-419B-A04E-4247EDA1FAE5}" srcOrd="0" destOrd="0" presId="urn:microsoft.com/office/officeart/2005/8/layout/hierarchy2"/>
    <dgm:cxn modelId="{DFA0F1A0-A9EF-4143-8B56-AB2174279DB9}" type="presParOf" srcId="{26FA7FA8-972C-419B-A04E-4247EDA1FAE5}" destId="{3D904240-3AE4-42B4-9CDD-84C666E3B781}" srcOrd="0" destOrd="0" presId="urn:microsoft.com/office/officeart/2005/8/layout/hierarchy2"/>
    <dgm:cxn modelId="{55032C8F-BC2B-4BBA-BD5F-B5FC4B754110}" type="presParOf" srcId="{2F7D42C9-7449-4237-9D57-D5E7EE156F9E}" destId="{DECAE918-3034-47F6-9C52-D8004D7CC54F}" srcOrd="1" destOrd="0" presId="urn:microsoft.com/office/officeart/2005/8/layout/hierarchy2"/>
    <dgm:cxn modelId="{55BDAF64-79EC-4007-A93E-B34088E93D46}" type="presParOf" srcId="{DECAE918-3034-47F6-9C52-D8004D7CC54F}" destId="{B2568D43-56E3-437B-A0DE-2750A5C48268}" srcOrd="0" destOrd="0" presId="urn:microsoft.com/office/officeart/2005/8/layout/hierarchy2"/>
    <dgm:cxn modelId="{36EE652F-582F-438D-9FD9-191DD0AC1995}" type="presParOf" srcId="{DECAE918-3034-47F6-9C52-D8004D7CC54F}" destId="{8BE2D6EC-CB85-440C-A111-EC5BEADCE725}" srcOrd="1" destOrd="0" presId="urn:microsoft.com/office/officeart/2005/8/layout/hierarchy2"/>
    <dgm:cxn modelId="{A36849BC-626E-405C-A54D-DCCE773C2D96}" type="presParOf" srcId="{8BE2D6EC-CB85-440C-A111-EC5BEADCE725}" destId="{648F785D-949B-43D8-9562-7D0F1F35258E}" srcOrd="0" destOrd="0" presId="urn:microsoft.com/office/officeart/2005/8/layout/hierarchy2"/>
    <dgm:cxn modelId="{ED89F7B5-EF9E-49CC-B5E4-323756F3B6F2}" type="presParOf" srcId="{648F785D-949B-43D8-9562-7D0F1F35258E}" destId="{2517E25E-141B-4330-8827-C6B75DC45CE7}" srcOrd="0" destOrd="0" presId="urn:microsoft.com/office/officeart/2005/8/layout/hierarchy2"/>
    <dgm:cxn modelId="{78914CAC-C781-40F8-A961-23E8677C521B}" type="presParOf" srcId="{8BE2D6EC-CB85-440C-A111-EC5BEADCE725}" destId="{41242DC5-0BC7-4D78-9F3C-3F9FAD6E03A1}" srcOrd="1" destOrd="0" presId="urn:microsoft.com/office/officeart/2005/8/layout/hierarchy2"/>
    <dgm:cxn modelId="{F747ACBA-E932-4D10-95BC-18214761B340}" type="presParOf" srcId="{41242DC5-0BC7-4D78-9F3C-3F9FAD6E03A1}" destId="{5E993D1A-504A-40E2-9B57-06B2E0C75ABD}" srcOrd="0" destOrd="0" presId="urn:microsoft.com/office/officeart/2005/8/layout/hierarchy2"/>
    <dgm:cxn modelId="{52373939-8172-4CC5-AA55-5687E105F5AF}" type="presParOf" srcId="{41242DC5-0BC7-4D78-9F3C-3F9FAD6E03A1}" destId="{065EA559-F548-4EE6-950F-6A47F60D95EE}" srcOrd="1" destOrd="0" presId="urn:microsoft.com/office/officeart/2005/8/layout/hierarchy2"/>
    <dgm:cxn modelId="{6511C142-775C-4588-9DC0-B55C4F5FEDB8}" type="presParOf" srcId="{8BE2D6EC-CB85-440C-A111-EC5BEADCE725}" destId="{35B5CC0A-0756-4E8F-AF23-ABC5E291A462}" srcOrd="2" destOrd="0" presId="urn:microsoft.com/office/officeart/2005/8/layout/hierarchy2"/>
    <dgm:cxn modelId="{118E900E-EFAF-4AEB-9DBF-FC589634CC51}" type="presParOf" srcId="{35B5CC0A-0756-4E8F-AF23-ABC5E291A462}" destId="{0A13FA6B-5DE4-4134-B816-86C244DE9E76}" srcOrd="0" destOrd="0" presId="urn:microsoft.com/office/officeart/2005/8/layout/hierarchy2"/>
    <dgm:cxn modelId="{4137B25A-0F3B-4D0B-81EB-0511F9200B38}" type="presParOf" srcId="{8BE2D6EC-CB85-440C-A111-EC5BEADCE725}" destId="{24B4E2D9-20EF-4399-A8BE-2323050166E3}" srcOrd="3" destOrd="0" presId="urn:microsoft.com/office/officeart/2005/8/layout/hierarchy2"/>
    <dgm:cxn modelId="{6DC4292C-C3F4-4C38-9489-895B04C6D9C0}" type="presParOf" srcId="{24B4E2D9-20EF-4399-A8BE-2323050166E3}" destId="{AECF6665-A917-4343-8472-86DFEC891673}" srcOrd="0" destOrd="0" presId="urn:microsoft.com/office/officeart/2005/8/layout/hierarchy2"/>
    <dgm:cxn modelId="{DF70B591-BFD8-4774-8E1C-926397DCD9A4}" type="presParOf" srcId="{24B4E2D9-20EF-4399-A8BE-2323050166E3}" destId="{23D7580B-B88E-4B8A-8281-CE23CE12F8A8}" srcOrd="1" destOrd="0" presId="urn:microsoft.com/office/officeart/2005/8/layout/hierarchy2"/>
    <dgm:cxn modelId="{567D3BE4-8020-4E29-A3A0-B2736F9096C6}" type="presParOf" srcId="{2F7D42C9-7449-4237-9D57-D5E7EE156F9E}" destId="{9631CE2A-75A8-4E14-BD6F-DE170B6038DE}" srcOrd="2" destOrd="0" presId="urn:microsoft.com/office/officeart/2005/8/layout/hierarchy2"/>
    <dgm:cxn modelId="{B07116E2-F0F0-4D7D-88FA-30748E07D1EC}" type="presParOf" srcId="{9631CE2A-75A8-4E14-BD6F-DE170B6038DE}" destId="{4585E9D7-6083-4420-A24E-4C2A7EF37921}" srcOrd="0" destOrd="0" presId="urn:microsoft.com/office/officeart/2005/8/layout/hierarchy2"/>
    <dgm:cxn modelId="{6A2E39F1-D89B-4688-B4E6-B44893C0CD9B}" type="presParOf" srcId="{2F7D42C9-7449-4237-9D57-D5E7EE156F9E}" destId="{099B9F32-7CEF-4CBA-BC0F-16140899F0EB}" srcOrd="3" destOrd="0" presId="urn:microsoft.com/office/officeart/2005/8/layout/hierarchy2"/>
    <dgm:cxn modelId="{B59FF872-F52E-4A47-8A52-BB29E9A5358F}" type="presParOf" srcId="{099B9F32-7CEF-4CBA-BC0F-16140899F0EB}" destId="{6A3CF925-6891-49F6-BB2D-974EE1445BF8}" srcOrd="0" destOrd="0" presId="urn:microsoft.com/office/officeart/2005/8/layout/hierarchy2"/>
    <dgm:cxn modelId="{72D8E12F-5D27-422B-8DD5-AA49B73CF887}" type="presParOf" srcId="{099B9F32-7CEF-4CBA-BC0F-16140899F0EB}" destId="{77166A77-F161-4946-9528-6C47ACEBE568}" srcOrd="1" destOrd="0" presId="urn:microsoft.com/office/officeart/2005/8/layout/hierarchy2"/>
    <dgm:cxn modelId="{C2407585-E629-42CE-A2DD-B01286166247}" type="presParOf" srcId="{77166A77-F161-4946-9528-6C47ACEBE568}" destId="{B97BE980-8C85-425F-9954-EF16977DCE2C}" srcOrd="0" destOrd="0" presId="urn:microsoft.com/office/officeart/2005/8/layout/hierarchy2"/>
    <dgm:cxn modelId="{A7DE75D2-87DF-4099-B128-75756407D459}" type="presParOf" srcId="{B97BE980-8C85-425F-9954-EF16977DCE2C}" destId="{FFA0FCAD-A0D6-4CD1-813E-5CCDF0C93F24}" srcOrd="0" destOrd="0" presId="urn:microsoft.com/office/officeart/2005/8/layout/hierarchy2"/>
    <dgm:cxn modelId="{BC10549B-380F-4F42-969A-D5B63E95F1DD}" type="presParOf" srcId="{77166A77-F161-4946-9528-6C47ACEBE568}" destId="{524BD858-DE0E-4D8F-9F78-C030C3862650}" srcOrd="1" destOrd="0" presId="urn:microsoft.com/office/officeart/2005/8/layout/hierarchy2"/>
    <dgm:cxn modelId="{DB1F4E7A-FFAA-44F3-B4E9-40A8CB6131FC}" type="presParOf" srcId="{524BD858-DE0E-4D8F-9F78-C030C3862650}" destId="{3BCF85AD-107E-4A0D-A239-C4D85CCCCF31}" srcOrd="0" destOrd="0" presId="urn:microsoft.com/office/officeart/2005/8/layout/hierarchy2"/>
    <dgm:cxn modelId="{F0976240-34CE-4E6D-A8CC-367DA15C029B}" type="presParOf" srcId="{524BD858-DE0E-4D8F-9F78-C030C3862650}" destId="{4F3CFA39-17D9-4CB0-AECB-D6BEF2FD3555}" srcOrd="1" destOrd="0" presId="urn:microsoft.com/office/officeart/2005/8/layout/hierarchy2"/>
    <dgm:cxn modelId="{740B64F2-790B-41B3-9F36-C1C7EC431A98}" type="presParOf" srcId="{77166A77-F161-4946-9528-6C47ACEBE568}" destId="{B068BB66-AFF7-4145-9373-EBA98D58D0A3}" srcOrd="2" destOrd="0" presId="urn:microsoft.com/office/officeart/2005/8/layout/hierarchy2"/>
    <dgm:cxn modelId="{CD3619BD-8E44-4BDD-8772-8676BA8F8EFB}" type="presParOf" srcId="{B068BB66-AFF7-4145-9373-EBA98D58D0A3}" destId="{7D4D56E5-4F66-4796-9B79-3868A16AA651}" srcOrd="0" destOrd="0" presId="urn:microsoft.com/office/officeart/2005/8/layout/hierarchy2"/>
    <dgm:cxn modelId="{C2BBB244-2473-48F0-9962-9253EB2938FA}" type="presParOf" srcId="{77166A77-F161-4946-9528-6C47ACEBE568}" destId="{94806B15-AC27-4418-98DD-6965175F12C7}" srcOrd="3" destOrd="0" presId="urn:microsoft.com/office/officeart/2005/8/layout/hierarchy2"/>
    <dgm:cxn modelId="{547FC40C-5DFC-48D4-8EEF-9C6D4416EE4D}" type="presParOf" srcId="{94806B15-AC27-4418-98DD-6965175F12C7}" destId="{C11A1FCE-C093-484E-BAB2-9103257F27C7}" srcOrd="0" destOrd="0" presId="urn:microsoft.com/office/officeart/2005/8/layout/hierarchy2"/>
    <dgm:cxn modelId="{A58AA3E8-FA38-4620-9AB0-BA0744481759}" type="presParOf" srcId="{94806B15-AC27-4418-98DD-6965175F12C7}" destId="{8BEAB506-FAC0-48E1-9861-FC1D4067BFCD}" srcOrd="1" destOrd="0" presId="urn:microsoft.com/office/officeart/2005/8/layout/hierarchy2"/>
    <dgm:cxn modelId="{211A3AF4-4AE6-4AC9-BFFA-8E96B4017AFF}" type="presParOf" srcId="{59275706-B739-4941-90BE-821168A84C3E}" destId="{39A28E74-C8D8-4425-9DDC-62B5706EE982}" srcOrd="2" destOrd="0" presId="urn:microsoft.com/office/officeart/2005/8/layout/hierarchy2"/>
    <dgm:cxn modelId="{E30DF048-1E90-44AD-AE09-7D63FFE5F407}" type="presParOf" srcId="{39A28E74-C8D8-4425-9DDC-62B5706EE982}" destId="{C89033F0-938E-492F-9BF5-E4F3EB88EA9F}" srcOrd="0" destOrd="0" presId="urn:microsoft.com/office/officeart/2005/8/layout/hierarchy2"/>
    <dgm:cxn modelId="{C5BF9F34-9D4B-4F80-846C-7AADD394238F}" type="presParOf" srcId="{59275706-B739-4941-90BE-821168A84C3E}" destId="{141E2557-64EC-4412-A07A-FE875974DADE}" srcOrd="3" destOrd="0" presId="urn:microsoft.com/office/officeart/2005/8/layout/hierarchy2"/>
    <dgm:cxn modelId="{8A0676A4-368C-4BF8-9A50-6E315EDED98D}" type="presParOf" srcId="{141E2557-64EC-4412-A07A-FE875974DADE}" destId="{00539382-4C52-4911-BF68-817278F4AD4C}" srcOrd="0" destOrd="0" presId="urn:microsoft.com/office/officeart/2005/8/layout/hierarchy2"/>
    <dgm:cxn modelId="{37C75AEA-DE36-44B6-82C8-9FEB703DC279}" type="presParOf" srcId="{141E2557-64EC-4412-A07A-FE875974DADE}" destId="{07E3B77F-7990-4DCE-AA17-61CCD8218815}" srcOrd="1" destOrd="0" presId="urn:microsoft.com/office/officeart/2005/8/layout/hierarchy2"/>
    <dgm:cxn modelId="{2D6C4E81-92B7-45D2-842B-B89AB56C6EBB}" type="presParOf" srcId="{07E3B77F-7990-4DCE-AA17-61CCD8218815}" destId="{37DA7D97-62DD-477D-A63A-F805549ADDB5}" srcOrd="0" destOrd="0" presId="urn:microsoft.com/office/officeart/2005/8/layout/hierarchy2"/>
    <dgm:cxn modelId="{CFCD3C69-697F-491A-AF1B-197C4D8AD39C}" type="presParOf" srcId="{37DA7D97-62DD-477D-A63A-F805549ADDB5}" destId="{F69C9839-856D-42DF-BBD4-87A226E94471}" srcOrd="0" destOrd="0" presId="urn:microsoft.com/office/officeart/2005/8/layout/hierarchy2"/>
    <dgm:cxn modelId="{17E9CCCC-A6D0-4424-ABBD-1C083C3C143B}" type="presParOf" srcId="{07E3B77F-7990-4DCE-AA17-61CCD8218815}" destId="{08FF268D-F9B0-4AD9-9BD2-DD5EC904F52A}" srcOrd="1" destOrd="0" presId="urn:microsoft.com/office/officeart/2005/8/layout/hierarchy2"/>
    <dgm:cxn modelId="{3E87250C-F789-463E-9143-4427DFA33711}" type="presParOf" srcId="{08FF268D-F9B0-4AD9-9BD2-DD5EC904F52A}" destId="{CBAC5B5B-C103-437F-9584-E7352E7A3427}" srcOrd="0" destOrd="0" presId="urn:microsoft.com/office/officeart/2005/8/layout/hierarchy2"/>
    <dgm:cxn modelId="{E2F17E41-DFB1-4617-B36F-C3424B6EC2F6}" type="presParOf" srcId="{08FF268D-F9B0-4AD9-9BD2-DD5EC904F52A}" destId="{E011CBE3-3160-447A-BB58-E9D42BC7B210}" srcOrd="1" destOrd="0" presId="urn:microsoft.com/office/officeart/2005/8/layout/hierarchy2"/>
    <dgm:cxn modelId="{6A319263-93EE-4EC2-A031-C0346BE43BF1}" type="presParOf" srcId="{E011CBE3-3160-447A-BB58-E9D42BC7B210}" destId="{584419AE-A494-4948-B59E-FDC4C1B93409}" srcOrd="0" destOrd="0" presId="urn:microsoft.com/office/officeart/2005/8/layout/hierarchy2"/>
    <dgm:cxn modelId="{A10617F5-93F5-4962-91A4-B0A903A16AF3}" type="presParOf" srcId="{584419AE-A494-4948-B59E-FDC4C1B93409}" destId="{3C2B8D3D-C6C8-461F-9DE4-B2C369278065}" srcOrd="0" destOrd="0" presId="urn:microsoft.com/office/officeart/2005/8/layout/hierarchy2"/>
    <dgm:cxn modelId="{B234D6E8-7A48-428C-B3F2-09967D37CE3F}" type="presParOf" srcId="{E011CBE3-3160-447A-BB58-E9D42BC7B210}" destId="{E4831B7C-DFFF-48D4-B729-D967A20BC20D}" srcOrd="1" destOrd="0" presId="urn:microsoft.com/office/officeart/2005/8/layout/hierarchy2"/>
    <dgm:cxn modelId="{882DD18C-5180-4775-99A1-98E684F33A5D}" type="presParOf" srcId="{E4831B7C-DFFF-48D4-B729-D967A20BC20D}" destId="{DCC2ABD5-5D97-43BF-8289-E4A6F8D26DD4}" srcOrd="0" destOrd="0" presId="urn:microsoft.com/office/officeart/2005/8/layout/hierarchy2"/>
    <dgm:cxn modelId="{D2855925-164D-4BFF-88FF-31BFD93E73C5}" type="presParOf" srcId="{E4831B7C-DFFF-48D4-B729-D967A20BC20D}" destId="{D68B4266-053A-4326-ACA6-AA577899D49D}" srcOrd="1" destOrd="0" presId="urn:microsoft.com/office/officeart/2005/8/layout/hierarchy2"/>
    <dgm:cxn modelId="{94CA7ADC-FEF4-4273-B96C-209A07306533}" type="presParOf" srcId="{07E3B77F-7990-4DCE-AA17-61CCD8218815}" destId="{06B98299-EBF4-4E1B-B4A9-A555742A3A2A}" srcOrd="2" destOrd="0" presId="urn:microsoft.com/office/officeart/2005/8/layout/hierarchy2"/>
    <dgm:cxn modelId="{53CACCA9-DD67-47E5-8B4E-535B9C1B3EB2}" type="presParOf" srcId="{06B98299-EBF4-4E1B-B4A9-A555742A3A2A}" destId="{3439E6C8-14F7-4132-8E2B-07E03E129A65}" srcOrd="0" destOrd="0" presId="urn:microsoft.com/office/officeart/2005/8/layout/hierarchy2"/>
    <dgm:cxn modelId="{7D8D4C55-92A5-4C27-A726-E27A1188D372}" type="presParOf" srcId="{07E3B77F-7990-4DCE-AA17-61CCD8218815}" destId="{DDAA5E8C-B389-42DE-936D-395F348C4AF2}" srcOrd="3" destOrd="0" presId="urn:microsoft.com/office/officeart/2005/8/layout/hierarchy2"/>
    <dgm:cxn modelId="{769811C1-07F3-4EB6-A8C4-00A4025B8900}" type="presParOf" srcId="{DDAA5E8C-B389-42DE-936D-395F348C4AF2}" destId="{9D6724AF-7492-43F1-965D-1223162D01F0}" srcOrd="0" destOrd="0" presId="urn:microsoft.com/office/officeart/2005/8/layout/hierarchy2"/>
    <dgm:cxn modelId="{838E60ED-77D8-408D-BCFF-87D4C4D3CB58}" type="presParOf" srcId="{DDAA5E8C-B389-42DE-936D-395F348C4AF2}" destId="{13832102-3CE0-48AD-92E1-24C872689F1E}" srcOrd="1" destOrd="0" presId="urn:microsoft.com/office/officeart/2005/8/layout/hierarchy2"/>
    <dgm:cxn modelId="{09C76820-609C-4D4B-B6BE-F6802CA51EC1}" type="presParOf" srcId="{13832102-3CE0-48AD-92E1-24C872689F1E}" destId="{F0074386-2326-400C-8560-4AAA639B7B4E}" srcOrd="0" destOrd="0" presId="urn:microsoft.com/office/officeart/2005/8/layout/hierarchy2"/>
    <dgm:cxn modelId="{79D3CB18-92C1-4E3E-B7EB-C892F4C1EF04}" type="presParOf" srcId="{F0074386-2326-400C-8560-4AAA639B7B4E}" destId="{BCD37539-8AC8-44CA-A5DD-26DBE092DCCA}" srcOrd="0" destOrd="0" presId="urn:microsoft.com/office/officeart/2005/8/layout/hierarchy2"/>
    <dgm:cxn modelId="{3B78AFCF-C8BA-4B0B-BB09-37DA820DAA6A}" type="presParOf" srcId="{13832102-3CE0-48AD-92E1-24C872689F1E}" destId="{2799D206-C7B6-4D78-AF52-3C93CAD8DEDE}" srcOrd="1" destOrd="0" presId="urn:microsoft.com/office/officeart/2005/8/layout/hierarchy2"/>
    <dgm:cxn modelId="{0B6944A0-A417-427E-ACB3-492389F257D0}" type="presParOf" srcId="{2799D206-C7B6-4D78-AF52-3C93CAD8DEDE}" destId="{9943B94D-2086-4FD1-9719-BB5D9183C6C0}" srcOrd="0" destOrd="0" presId="urn:microsoft.com/office/officeart/2005/8/layout/hierarchy2"/>
    <dgm:cxn modelId="{CDD57D1D-01D9-4143-A5DA-99D2C9B3140A}" type="presParOf" srcId="{2799D206-C7B6-4D78-AF52-3C93CAD8DEDE}" destId="{03C766B4-EBFE-4367-B904-0105E051B1C6}" srcOrd="1" destOrd="0" presId="urn:microsoft.com/office/officeart/2005/8/layout/hierarchy2"/>
    <dgm:cxn modelId="{22DAA262-047A-46BD-A5B8-62B55FFE8618}" type="presParOf" srcId="{13832102-3CE0-48AD-92E1-24C872689F1E}" destId="{655B766A-41B1-425F-9539-7FBB1EEDD47B}" srcOrd="2" destOrd="0" presId="urn:microsoft.com/office/officeart/2005/8/layout/hierarchy2"/>
    <dgm:cxn modelId="{81A361E8-4DAE-4968-9F54-22AD43C84703}" type="presParOf" srcId="{655B766A-41B1-425F-9539-7FBB1EEDD47B}" destId="{793C989A-3A04-4B67-8305-B9C82497E025}" srcOrd="0" destOrd="0" presId="urn:microsoft.com/office/officeart/2005/8/layout/hierarchy2"/>
    <dgm:cxn modelId="{87C5E281-AEFA-4BCC-9D20-00AC2E08DDEA}" type="presParOf" srcId="{13832102-3CE0-48AD-92E1-24C872689F1E}" destId="{629AA0C0-FA9A-4E54-BBCA-D8831653AE69}" srcOrd="3" destOrd="0" presId="urn:microsoft.com/office/officeart/2005/8/layout/hierarchy2"/>
    <dgm:cxn modelId="{35C23F43-7D2B-4567-B8A8-EEC190B4840B}" type="presParOf" srcId="{629AA0C0-FA9A-4E54-BBCA-D8831653AE69}" destId="{B9258F4D-E3EE-4D87-B718-F329D2F2F94F}" srcOrd="0" destOrd="0" presId="urn:microsoft.com/office/officeart/2005/8/layout/hierarchy2"/>
    <dgm:cxn modelId="{CBC37DBF-DB9C-46EF-9D75-DC7CA7380D06}" type="presParOf" srcId="{629AA0C0-FA9A-4E54-BBCA-D8831653AE69}" destId="{6EDD97C6-3722-48F6-8A9F-AC635FE43937}" srcOrd="1" destOrd="0" presId="urn:microsoft.com/office/officeart/2005/8/layout/hierarchy2"/>
    <dgm:cxn modelId="{62CBABE1-DBEB-42D7-9434-17A719D59781}" type="presParOf" srcId="{59275706-B739-4941-90BE-821168A84C3E}" destId="{D5BAE70F-38D1-4ACE-9EF7-C5E45AA70DF9}" srcOrd="4" destOrd="0" presId="urn:microsoft.com/office/officeart/2005/8/layout/hierarchy2"/>
    <dgm:cxn modelId="{4D572E73-E7E4-4CB2-8E59-9885903BC93A}" type="presParOf" srcId="{D5BAE70F-38D1-4ACE-9EF7-C5E45AA70DF9}" destId="{203E37C2-4C6B-4239-AF09-2EF09A95B72C}" srcOrd="0" destOrd="0" presId="urn:microsoft.com/office/officeart/2005/8/layout/hierarchy2"/>
    <dgm:cxn modelId="{B4C72151-3938-4992-B497-591EC4239944}" type="presParOf" srcId="{59275706-B739-4941-90BE-821168A84C3E}" destId="{2CD7E559-DC76-432F-9B18-04FC1993486E}" srcOrd="5" destOrd="0" presId="urn:microsoft.com/office/officeart/2005/8/layout/hierarchy2"/>
    <dgm:cxn modelId="{FC7ABA8D-2B78-4079-BDA5-D1C66B95AEAB}" type="presParOf" srcId="{2CD7E559-DC76-432F-9B18-04FC1993486E}" destId="{F1AC7A07-81C3-4EBC-8856-1E8AE01AB609}" srcOrd="0" destOrd="0" presId="urn:microsoft.com/office/officeart/2005/8/layout/hierarchy2"/>
    <dgm:cxn modelId="{657A8F36-5359-4B91-A759-2E2CC3A7B739}" type="presParOf" srcId="{2CD7E559-DC76-432F-9B18-04FC1993486E}" destId="{807BB554-061E-444F-A67D-B5B0AC4405DB}" srcOrd="1" destOrd="0" presId="urn:microsoft.com/office/officeart/2005/8/layout/hierarchy2"/>
    <dgm:cxn modelId="{8A61AF19-A043-42EE-A126-EFE9269A3C7F}" type="presParOf" srcId="{807BB554-061E-444F-A67D-B5B0AC4405DB}" destId="{DAF9EA20-3B60-435C-BDDC-4EF43780A7CA}" srcOrd="0" destOrd="0" presId="urn:microsoft.com/office/officeart/2005/8/layout/hierarchy2"/>
    <dgm:cxn modelId="{455AD1D7-6AC9-41E2-9816-A2E9FA13CBAE}" type="presParOf" srcId="{DAF9EA20-3B60-435C-BDDC-4EF43780A7CA}" destId="{2069735E-95D3-494E-BCF5-BA477095E027}" srcOrd="0" destOrd="0" presId="urn:microsoft.com/office/officeart/2005/8/layout/hierarchy2"/>
    <dgm:cxn modelId="{05FAB727-29D6-4BAE-958C-6873EAD1EF39}" type="presParOf" srcId="{807BB554-061E-444F-A67D-B5B0AC4405DB}" destId="{DB83D8A8-58B5-4E22-B7B9-9584E0360D55}" srcOrd="1" destOrd="0" presId="urn:microsoft.com/office/officeart/2005/8/layout/hierarchy2"/>
    <dgm:cxn modelId="{B9A95F6F-B3D1-4AC9-83EE-D0759C7C0990}" type="presParOf" srcId="{DB83D8A8-58B5-4E22-B7B9-9584E0360D55}" destId="{D9E981B4-FB11-4913-A51B-0E653DA01121}" srcOrd="0" destOrd="0" presId="urn:microsoft.com/office/officeart/2005/8/layout/hierarchy2"/>
    <dgm:cxn modelId="{CFE164E3-B081-4372-8D5D-AADF2FD940C5}" type="presParOf" srcId="{DB83D8A8-58B5-4E22-B7B9-9584E0360D55}" destId="{9092DDE4-4B43-4DE3-8A25-397BEA9D7790}" srcOrd="1" destOrd="0" presId="urn:microsoft.com/office/officeart/2005/8/layout/hierarchy2"/>
    <dgm:cxn modelId="{19CB63BD-0207-4EE3-B53C-0A5F5348C2E7}" type="presParOf" srcId="{9092DDE4-4B43-4DE3-8A25-397BEA9D7790}" destId="{A6E2F7DD-EF83-475D-A8DF-66AA31410B9B}" srcOrd="0" destOrd="0" presId="urn:microsoft.com/office/officeart/2005/8/layout/hierarchy2"/>
    <dgm:cxn modelId="{DF2F3A93-F043-4CB6-8628-9FD5F7AE2E27}" type="presParOf" srcId="{A6E2F7DD-EF83-475D-A8DF-66AA31410B9B}" destId="{86810837-E186-4579-A769-692F0BA9A568}" srcOrd="0" destOrd="0" presId="urn:microsoft.com/office/officeart/2005/8/layout/hierarchy2"/>
    <dgm:cxn modelId="{73D77561-DC16-4556-811A-45FC6D8607A1}" type="presParOf" srcId="{9092DDE4-4B43-4DE3-8A25-397BEA9D7790}" destId="{88F52499-5859-44C4-8957-D3E36E831CB8}" srcOrd="1" destOrd="0" presId="urn:microsoft.com/office/officeart/2005/8/layout/hierarchy2"/>
    <dgm:cxn modelId="{7AD2DF94-34E3-4988-ACF3-DAD1E1108379}" type="presParOf" srcId="{88F52499-5859-44C4-8957-D3E36E831CB8}" destId="{E42DAB0F-CFC7-40ED-9389-91ED4E9FB67F}" srcOrd="0" destOrd="0" presId="urn:microsoft.com/office/officeart/2005/8/layout/hierarchy2"/>
    <dgm:cxn modelId="{75EEFB2F-6F48-4AA0-8DAA-27097F79B63E}" type="presParOf" srcId="{88F52499-5859-44C4-8957-D3E36E831CB8}" destId="{EBC9F9DC-E0AD-4191-BA1A-CBA978D4798E}" srcOrd="1" destOrd="0" presId="urn:microsoft.com/office/officeart/2005/8/layout/hierarchy2"/>
    <dgm:cxn modelId="{7EF95BD1-4ABF-4FC1-A29E-28BA4B53C2BD}" type="presParOf" srcId="{9092DDE4-4B43-4DE3-8A25-397BEA9D7790}" destId="{A5F9781D-DBC4-4083-94FE-23FCEE2F0B0F}" srcOrd="2" destOrd="0" presId="urn:microsoft.com/office/officeart/2005/8/layout/hierarchy2"/>
    <dgm:cxn modelId="{AF450696-5C11-45A4-BF85-7E3863FBAC14}" type="presParOf" srcId="{A5F9781D-DBC4-4083-94FE-23FCEE2F0B0F}" destId="{2E1C7A46-01C2-47A6-A2C6-F05B4E1291F7}" srcOrd="0" destOrd="0" presId="urn:microsoft.com/office/officeart/2005/8/layout/hierarchy2"/>
    <dgm:cxn modelId="{285D6A31-9248-4128-9CE9-F1D22D5A8AB0}" type="presParOf" srcId="{9092DDE4-4B43-4DE3-8A25-397BEA9D7790}" destId="{E15B9C60-8102-488F-A9E2-6F5CD8CC2693}" srcOrd="3" destOrd="0" presId="urn:microsoft.com/office/officeart/2005/8/layout/hierarchy2"/>
    <dgm:cxn modelId="{0602EA35-0AAC-4B9F-8E2A-62D06C56F896}" type="presParOf" srcId="{E15B9C60-8102-488F-A9E2-6F5CD8CC2693}" destId="{3CD5165B-3B59-4444-A836-D5848D2979A6}" srcOrd="0" destOrd="0" presId="urn:microsoft.com/office/officeart/2005/8/layout/hierarchy2"/>
    <dgm:cxn modelId="{DEBC7A2E-04AF-41B7-876D-87209E723D1C}" type="presParOf" srcId="{E15B9C60-8102-488F-A9E2-6F5CD8CC2693}" destId="{4617AE02-4C5B-4317-A5C0-268E5B461A82}" srcOrd="1" destOrd="0" presId="urn:microsoft.com/office/officeart/2005/8/layout/hierarchy2"/>
    <dgm:cxn modelId="{C6E77DA4-21F8-41B1-86FE-F959ED59D5B0}" type="presParOf" srcId="{807BB554-061E-444F-A67D-B5B0AC4405DB}" destId="{DEBA0530-8DB0-4F07-8096-EAD3C3846219}" srcOrd="2" destOrd="0" presId="urn:microsoft.com/office/officeart/2005/8/layout/hierarchy2"/>
    <dgm:cxn modelId="{734AB50F-3D30-4701-9279-D56D926FEA85}" type="presParOf" srcId="{DEBA0530-8DB0-4F07-8096-EAD3C3846219}" destId="{AE9BE1FE-FDB9-4684-9FE4-9CCC1DCBB2F2}" srcOrd="0" destOrd="0" presId="urn:microsoft.com/office/officeart/2005/8/layout/hierarchy2"/>
    <dgm:cxn modelId="{4C41C28B-AA37-4CAD-ACDE-1C0CBB81F7AB}" type="presParOf" srcId="{807BB554-061E-444F-A67D-B5B0AC4405DB}" destId="{045DDCFD-5D69-478A-8F67-236E4892E9AE}" srcOrd="3" destOrd="0" presId="urn:microsoft.com/office/officeart/2005/8/layout/hierarchy2"/>
    <dgm:cxn modelId="{2DB38F46-6195-4EBB-849F-A09D3E2FFB9A}" type="presParOf" srcId="{045DDCFD-5D69-478A-8F67-236E4892E9AE}" destId="{A4A81D9D-278D-4395-9132-C4372BE98823}" srcOrd="0" destOrd="0" presId="urn:microsoft.com/office/officeart/2005/8/layout/hierarchy2"/>
    <dgm:cxn modelId="{4BC4A3C3-D123-4666-9F82-6F806F392DBD}" type="presParOf" srcId="{045DDCFD-5D69-478A-8F67-236E4892E9AE}" destId="{9557B381-8A86-4C91-85F5-0229C4E78DC7}" srcOrd="1" destOrd="0" presId="urn:microsoft.com/office/officeart/2005/8/layout/hierarchy2"/>
    <dgm:cxn modelId="{59A3360A-8C3F-4702-BD4C-904A76BE2D6A}" type="presParOf" srcId="{9557B381-8A86-4C91-85F5-0229C4E78DC7}" destId="{ADEE6C67-D525-46C1-9F23-E908CFB60F04}" srcOrd="0" destOrd="0" presId="urn:microsoft.com/office/officeart/2005/8/layout/hierarchy2"/>
    <dgm:cxn modelId="{BE4E10BA-C299-4FB1-9914-CDE2F571ABA5}" type="presParOf" srcId="{ADEE6C67-D525-46C1-9F23-E908CFB60F04}" destId="{9EC819D7-EFA5-45C6-A6A8-14BC47A2E9F9}" srcOrd="0" destOrd="0" presId="urn:microsoft.com/office/officeart/2005/8/layout/hierarchy2"/>
    <dgm:cxn modelId="{F1EB87E9-9A24-4F02-BF16-7969FAE9732E}" type="presParOf" srcId="{9557B381-8A86-4C91-85F5-0229C4E78DC7}" destId="{F8C1EE91-9657-4B78-B4C6-9B34336FA015}" srcOrd="1" destOrd="0" presId="urn:microsoft.com/office/officeart/2005/8/layout/hierarchy2"/>
    <dgm:cxn modelId="{E95BE8D1-86D5-4C46-9402-AD55D06223BD}" type="presParOf" srcId="{F8C1EE91-9657-4B78-B4C6-9B34336FA015}" destId="{9D342973-7797-4C08-BD5D-99407699F771}" srcOrd="0" destOrd="0" presId="urn:microsoft.com/office/officeart/2005/8/layout/hierarchy2"/>
    <dgm:cxn modelId="{D9372F59-9EDE-4A87-9626-1C870607F408}" type="presParOf" srcId="{F8C1EE91-9657-4B78-B4C6-9B34336FA015}" destId="{788CA33A-82FC-448B-8BA6-6AA24C9CC049}" srcOrd="1" destOrd="0" presId="urn:microsoft.com/office/officeart/2005/8/layout/hierarchy2"/>
    <dgm:cxn modelId="{2C1AE896-1FE8-4D60-9B20-5C38E4571FEF}" type="presParOf" srcId="{9557B381-8A86-4C91-85F5-0229C4E78DC7}" destId="{7C93CB0C-EC1C-4AA4-B363-4B9732D49D2D}" srcOrd="2" destOrd="0" presId="urn:microsoft.com/office/officeart/2005/8/layout/hierarchy2"/>
    <dgm:cxn modelId="{70D11737-0C5D-4BDF-A404-343A86ED3DA6}" type="presParOf" srcId="{7C93CB0C-EC1C-4AA4-B363-4B9732D49D2D}" destId="{6BE85B82-8089-4EE7-8E03-50788A28F32E}" srcOrd="0" destOrd="0" presId="urn:microsoft.com/office/officeart/2005/8/layout/hierarchy2"/>
    <dgm:cxn modelId="{2FCFD034-4DC8-4DFC-B966-86ADB4845D2B}" type="presParOf" srcId="{9557B381-8A86-4C91-85F5-0229C4E78DC7}" destId="{5D7B25FC-001A-41F4-B9FF-00B66652C064}" srcOrd="3" destOrd="0" presId="urn:microsoft.com/office/officeart/2005/8/layout/hierarchy2"/>
    <dgm:cxn modelId="{47C83388-5FD6-433C-96EB-48996B7391CD}" type="presParOf" srcId="{5D7B25FC-001A-41F4-B9FF-00B66652C064}" destId="{642D29C5-ECA1-4D0C-948A-73A81D637D1D}" srcOrd="0" destOrd="0" presId="urn:microsoft.com/office/officeart/2005/8/layout/hierarchy2"/>
    <dgm:cxn modelId="{A8EB70C8-17DF-4E12-B67B-35EFF2BAA957}" type="presParOf" srcId="{5D7B25FC-001A-41F4-B9FF-00B66652C064}" destId="{25AFDDCE-E8AD-4A62-A02A-A6C0D92F6AA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721DF6-B4D4-44B8-A232-7C27CF4B583E}">
      <dsp:nvSpPr>
        <dsp:cNvPr id="0" name=""/>
        <dsp:cNvSpPr/>
      </dsp:nvSpPr>
      <dsp:spPr>
        <a:xfrm>
          <a:off x="257698" y="2490784"/>
          <a:ext cx="1287151" cy="68803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/>
            <a:t>Record/store video clips</a:t>
          </a:r>
        </a:p>
      </dsp:txBody>
      <dsp:txXfrm>
        <a:off x="277850" y="2510936"/>
        <a:ext cx="1246847" cy="647729"/>
      </dsp:txXfrm>
    </dsp:sp>
    <dsp:sp modelId="{24891005-89E1-4FCF-A90F-D899F5F1BBF0}">
      <dsp:nvSpPr>
        <dsp:cNvPr id="0" name=""/>
        <dsp:cNvSpPr/>
      </dsp:nvSpPr>
      <dsp:spPr>
        <a:xfrm rot="17823508">
          <a:off x="1001370" y="1939710"/>
          <a:ext cx="1994053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1994053" y="7196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1948545" y="1897055"/>
        <a:ext cx="99702" cy="99702"/>
      </dsp:txXfrm>
    </dsp:sp>
    <dsp:sp modelId="{5546522B-84D5-43D5-A4D6-5DA44158D0A1}">
      <dsp:nvSpPr>
        <dsp:cNvPr id="0" name=""/>
        <dsp:cNvSpPr/>
      </dsp:nvSpPr>
      <dsp:spPr>
        <a:xfrm>
          <a:off x="2451943" y="821398"/>
          <a:ext cx="950453" cy="4752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Four cameras record videos from different positions</a:t>
          </a:r>
        </a:p>
      </dsp:txBody>
      <dsp:txXfrm>
        <a:off x="2465862" y="835317"/>
        <a:ext cx="922615" cy="447388"/>
      </dsp:txXfrm>
    </dsp:sp>
    <dsp:sp modelId="{26FA7FA8-972C-419B-A04E-4247EDA1FAE5}">
      <dsp:nvSpPr>
        <dsp:cNvPr id="0" name=""/>
        <dsp:cNvSpPr/>
      </dsp:nvSpPr>
      <dsp:spPr>
        <a:xfrm rot="19386133">
          <a:off x="3311238" y="778560"/>
          <a:ext cx="910260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910260" y="7196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743612" y="763000"/>
        <a:ext cx="45513" cy="45513"/>
      </dsp:txXfrm>
    </dsp:sp>
    <dsp:sp modelId="{B2568D43-56E3-437B-A0DE-2750A5C48268}">
      <dsp:nvSpPr>
        <dsp:cNvPr id="0" name=""/>
        <dsp:cNvSpPr/>
      </dsp:nvSpPr>
      <dsp:spPr>
        <a:xfrm>
          <a:off x="4130340" y="274887"/>
          <a:ext cx="950453" cy="4752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Combine four videos in one screen</a:t>
          </a:r>
        </a:p>
      </dsp:txBody>
      <dsp:txXfrm>
        <a:off x="4144259" y="288806"/>
        <a:ext cx="922615" cy="447388"/>
      </dsp:txXfrm>
    </dsp:sp>
    <dsp:sp modelId="{648F785D-949B-43D8-9562-7D0F1F35258E}">
      <dsp:nvSpPr>
        <dsp:cNvPr id="0" name=""/>
        <dsp:cNvSpPr/>
      </dsp:nvSpPr>
      <dsp:spPr>
        <a:xfrm rot="20199249">
          <a:off x="5052567" y="368677"/>
          <a:ext cx="689550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689550" y="7196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380103" y="358634"/>
        <a:ext cx="34477" cy="34477"/>
      </dsp:txXfrm>
    </dsp:sp>
    <dsp:sp modelId="{5E993D1A-504A-40E2-9B57-06B2E0C75ABD}">
      <dsp:nvSpPr>
        <dsp:cNvPr id="0" name=""/>
        <dsp:cNvSpPr/>
      </dsp:nvSpPr>
      <dsp:spPr>
        <a:xfrm>
          <a:off x="5713891" y="1632"/>
          <a:ext cx="950453" cy="4752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Program the code</a:t>
          </a:r>
        </a:p>
      </dsp:txBody>
      <dsp:txXfrm>
        <a:off x="5727810" y="15551"/>
        <a:ext cx="922615" cy="447388"/>
      </dsp:txXfrm>
    </dsp:sp>
    <dsp:sp modelId="{35B5CC0A-0756-4E8F-AF23-ABC5E291A462}">
      <dsp:nvSpPr>
        <dsp:cNvPr id="0" name=""/>
        <dsp:cNvSpPr/>
      </dsp:nvSpPr>
      <dsp:spPr>
        <a:xfrm rot="1400751">
          <a:off x="5052567" y="641932"/>
          <a:ext cx="689550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689550" y="7196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380103" y="631890"/>
        <a:ext cx="34477" cy="34477"/>
      </dsp:txXfrm>
    </dsp:sp>
    <dsp:sp modelId="{AECF6665-A917-4343-8472-86DFEC891673}">
      <dsp:nvSpPr>
        <dsp:cNvPr id="0" name=""/>
        <dsp:cNvSpPr/>
      </dsp:nvSpPr>
      <dsp:spPr>
        <a:xfrm>
          <a:off x="5713891" y="548143"/>
          <a:ext cx="950453" cy="4752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Big screen</a:t>
          </a:r>
        </a:p>
      </dsp:txBody>
      <dsp:txXfrm>
        <a:off x="5727810" y="562062"/>
        <a:ext cx="922615" cy="447388"/>
      </dsp:txXfrm>
    </dsp:sp>
    <dsp:sp modelId="{9631CE2A-75A8-4E14-BD6F-DE170B6038DE}">
      <dsp:nvSpPr>
        <dsp:cNvPr id="0" name=""/>
        <dsp:cNvSpPr/>
      </dsp:nvSpPr>
      <dsp:spPr>
        <a:xfrm rot="2213867">
          <a:off x="3311238" y="1325071"/>
          <a:ext cx="910260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910260" y="7196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743612" y="1309510"/>
        <a:ext cx="45513" cy="45513"/>
      </dsp:txXfrm>
    </dsp:sp>
    <dsp:sp modelId="{6A3CF925-6891-49F6-BB2D-974EE1445BF8}">
      <dsp:nvSpPr>
        <dsp:cNvPr id="0" name=""/>
        <dsp:cNvSpPr/>
      </dsp:nvSpPr>
      <dsp:spPr>
        <a:xfrm>
          <a:off x="4130340" y="1367909"/>
          <a:ext cx="950453" cy="4752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High video resolution</a:t>
          </a:r>
        </a:p>
      </dsp:txBody>
      <dsp:txXfrm>
        <a:off x="4144259" y="1381828"/>
        <a:ext cx="922615" cy="447388"/>
      </dsp:txXfrm>
    </dsp:sp>
    <dsp:sp modelId="{B97BE980-8C85-425F-9954-EF16977DCE2C}">
      <dsp:nvSpPr>
        <dsp:cNvPr id="0" name=""/>
        <dsp:cNvSpPr/>
      </dsp:nvSpPr>
      <dsp:spPr>
        <a:xfrm rot="20199249">
          <a:off x="5052567" y="1461699"/>
          <a:ext cx="689550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689550" y="7196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380103" y="1451656"/>
        <a:ext cx="34477" cy="34477"/>
      </dsp:txXfrm>
    </dsp:sp>
    <dsp:sp modelId="{3BCF85AD-107E-4A0D-A239-C4D85CCCCF31}">
      <dsp:nvSpPr>
        <dsp:cNvPr id="0" name=""/>
        <dsp:cNvSpPr/>
      </dsp:nvSpPr>
      <dsp:spPr>
        <a:xfrm>
          <a:off x="5713891" y="1094654"/>
          <a:ext cx="950453" cy="4752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high quality camera</a:t>
          </a:r>
        </a:p>
      </dsp:txBody>
      <dsp:txXfrm>
        <a:off x="5727810" y="1108573"/>
        <a:ext cx="922615" cy="447388"/>
      </dsp:txXfrm>
    </dsp:sp>
    <dsp:sp modelId="{B068BB66-AFF7-4145-9373-EBA98D58D0A3}">
      <dsp:nvSpPr>
        <dsp:cNvPr id="0" name=""/>
        <dsp:cNvSpPr/>
      </dsp:nvSpPr>
      <dsp:spPr>
        <a:xfrm rot="1400751">
          <a:off x="5052567" y="1734954"/>
          <a:ext cx="689550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689550" y="7196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380103" y="1724911"/>
        <a:ext cx="34477" cy="34477"/>
      </dsp:txXfrm>
    </dsp:sp>
    <dsp:sp modelId="{C11A1FCE-C093-484E-BAB2-9103257F27C7}">
      <dsp:nvSpPr>
        <dsp:cNvPr id="0" name=""/>
        <dsp:cNvSpPr/>
      </dsp:nvSpPr>
      <dsp:spPr>
        <a:xfrm>
          <a:off x="5713891" y="1641164"/>
          <a:ext cx="950453" cy="4752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good processor</a:t>
          </a:r>
        </a:p>
      </dsp:txBody>
      <dsp:txXfrm>
        <a:off x="5727810" y="1655083"/>
        <a:ext cx="922615" cy="447388"/>
      </dsp:txXfrm>
    </dsp:sp>
    <dsp:sp modelId="{39A28E74-C8D8-4425-9DDC-62B5706EE982}">
      <dsp:nvSpPr>
        <dsp:cNvPr id="0" name=""/>
        <dsp:cNvSpPr/>
      </dsp:nvSpPr>
      <dsp:spPr>
        <a:xfrm rot="1405">
          <a:off x="1544849" y="2827790"/>
          <a:ext cx="907093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907093" y="7196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975719" y="2812309"/>
        <a:ext cx="45354" cy="45354"/>
      </dsp:txXfrm>
    </dsp:sp>
    <dsp:sp modelId="{00539382-4C52-4911-BF68-817278F4AD4C}">
      <dsp:nvSpPr>
        <dsp:cNvPr id="0" name=""/>
        <dsp:cNvSpPr/>
      </dsp:nvSpPr>
      <dsp:spPr>
        <a:xfrm>
          <a:off x="2451943" y="2597558"/>
          <a:ext cx="950453" cy="4752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Record location of vehicle</a:t>
          </a:r>
        </a:p>
      </dsp:txBody>
      <dsp:txXfrm>
        <a:off x="2465862" y="2611477"/>
        <a:ext cx="922615" cy="447388"/>
      </dsp:txXfrm>
    </dsp:sp>
    <dsp:sp modelId="{37DA7D97-62DD-477D-A63A-F805549ADDB5}">
      <dsp:nvSpPr>
        <dsp:cNvPr id="0" name=""/>
        <dsp:cNvSpPr/>
      </dsp:nvSpPr>
      <dsp:spPr>
        <a:xfrm rot="19837046">
          <a:off x="3348665" y="2623034"/>
          <a:ext cx="835407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835407" y="7196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745483" y="2609345"/>
        <a:ext cx="41770" cy="41770"/>
      </dsp:txXfrm>
    </dsp:sp>
    <dsp:sp modelId="{CBAC5B5B-C103-437F-9584-E7352E7A3427}">
      <dsp:nvSpPr>
        <dsp:cNvPr id="0" name=""/>
        <dsp:cNvSpPr/>
      </dsp:nvSpPr>
      <dsp:spPr>
        <a:xfrm>
          <a:off x="4130340" y="2187675"/>
          <a:ext cx="950453" cy="4752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Display GPS coordinates on screen</a:t>
          </a:r>
        </a:p>
      </dsp:txBody>
      <dsp:txXfrm>
        <a:off x="4144259" y="2201594"/>
        <a:ext cx="922615" cy="447388"/>
      </dsp:txXfrm>
    </dsp:sp>
    <dsp:sp modelId="{584419AE-A494-4948-B59E-FDC4C1B93409}">
      <dsp:nvSpPr>
        <dsp:cNvPr id="0" name=""/>
        <dsp:cNvSpPr/>
      </dsp:nvSpPr>
      <dsp:spPr>
        <a:xfrm>
          <a:off x="5080793" y="2418093"/>
          <a:ext cx="633097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633097" y="7196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381515" y="2409461"/>
        <a:ext cx="31654" cy="31654"/>
      </dsp:txXfrm>
    </dsp:sp>
    <dsp:sp modelId="{DCC2ABD5-5D97-43BF-8289-E4A6F8D26DD4}">
      <dsp:nvSpPr>
        <dsp:cNvPr id="0" name=""/>
        <dsp:cNvSpPr/>
      </dsp:nvSpPr>
      <dsp:spPr>
        <a:xfrm>
          <a:off x="5713891" y="2187675"/>
          <a:ext cx="950453" cy="4752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Program the code</a:t>
          </a:r>
        </a:p>
      </dsp:txBody>
      <dsp:txXfrm>
        <a:off x="5727810" y="2201594"/>
        <a:ext cx="922615" cy="447388"/>
      </dsp:txXfrm>
    </dsp:sp>
    <dsp:sp modelId="{06B98299-EBF4-4E1B-B4A9-A555742A3A2A}">
      <dsp:nvSpPr>
        <dsp:cNvPr id="0" name=""/>
        <dsp:cNvSpPr/>
      </dsp:nvSpPr>
      <dsp:spPr>
        <a:xfrm rot="1762954">
          <a:off x="3348665" y="3032917"/>
          <a:ext cx="835407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835407" y="7196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745483" y="3019228"/>
        <a:ext cx="41770" cy="41770"/>
      </dsp:txXfrm>
    </dsp:sp>
    <dsp:sp modelId="{9D6724AF-7492-43F1-965D-1223162D01F0}">
      <dsp:nvSpPr>
        <dsp:cNvPr id="0" name=""/>
        <dsp:cNvSpPr/>
      </dsp:nvSpPr>
      <dsp:spPr>
        <a:xfrm>
          <a:off x="4130340" y="3007442"/>
          <a:ext cx="950453" cy="4752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GPS integration</a:t>
          </a:r>
        </a:p>
      </dsp:txBody>
      <dsp:txXfrm>
        <a:off x="4144259" y="3021361"/>
        <a:ext cx="922615" cy="447388"/>
      </dsp:txXfrm>
    </dsp:sp>
    <dsp:sp modelId="{F0074386-2326-400C-8560-4AAA639B7B4E}">
      <dsp:nvSpPr>
        <dsp:cNvPr id="0" name=""/>
        <dsp:cNvSpPr/>
      </dsp:nvSpPr>
      <dsp:spPr>
        <a:xfrm rot="20199249">
          <a:off x="5052567" y="3101231"/>
          <a:ext cx="689550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689550" y="7196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380103" y="3091188"/>
        <a:ext cx="34477" cy="34477"/>
      </dsp:txXfrm>
    </dsp:sp>
    <dsp:sp modelId="{9943B94D-2086-4FD1-9719-BB5D9183C6C0}">
      <dsp:nvSpPr>
        <dsp:cNvPr id="0" name=""/>
        <dsp:cNvSpPr/>
      </dsp:nvSpPr>
      <dsp:spPr>
        <a:xfrm>
          <a:off x="5713891" y="2734186"/>
          <a:ext cx="950453" cy="4752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Compatability with system</a:t>
          </a:r>
        </a:p>
      </dsp:txBody>
      <dsp:txXfrm>
        <a:off x="5727810" y="2748105"/>
        <a:ext cx="922615" cy="447388"/>
      </dsp:txXfrm>
    </dsp:sp>
    <dsp:sp modelId="{655B766A-41B1-425F-9539-7FBB1EEDD47B}">
      <dsp:nvSpPr>
        <dsp:cNvPr id="0" name=""/>
        <dsp:cNvSpPr/>
      </dsp:nvSpPr>
      <dsp:spPr>
        <a:xfrm rot="1400751">
          <a:off x="5052567" y="3374487"/>
          <a:ext cx="689550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689550" y="7196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380103" y="3364444"/>
        <a:ext cx="34477" cy="34477"/>
      </dsp:txXfrm>
    </dsp:sp>
    <dsp:sp modelId="{B9258F4D-E3EE-4D87-B718-F329D2F2F94F}">
      <dsp:nvSpPr>
        <dsp:cNvPr id="0" name=""/>
        <dsp:cNvSpPr/>
      </dsp:nvSpPr>
      <dsp:spPr>
        <a:xfrm>
          <a:off x="5713891" y="3280697"/>
          <a:ext cx="950453" cy="4752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accuracy</a:t>
          </a:r>
        </a:p>
      </dsp:txBody>
      <dsp:txXfrm>
        <a:off x="5727810" y="3294616"/>
        <a:ext cx="922615" cy="447388"/>
      </dsp:txXfrm>
    </dsp:sp>
    <dsp:sp modelId="{D5BAE70F-38D1-4ACE-9EF7-C5E45AA70DF9}">
      <dsp:nvSpPr>
        <dsp:cNvPr id="0" name=""/>
        <dsp:cNvSpPr/>
      </dsp:nvSpPr>
      <dsp:spPr>
        <a:xfrm rot="3967748">
          <a:off x="877633" y="3852498"/>
          <a:ext cx="2241526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2241526" y="7196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1942358" y="3803656"/>
        <a:ext cx="112076" cy="112076"/>
      </dsp:txXfrm>
    </dsp:sp>
    <dsp:sp modelId="{F1AC7A07-81C3-4EBC-8856-1E8AE01AB609}">
      <dsp:nvSpPr>
        <dsp:cNvPr id="0" name=""/>
        <dsp:cNvSpPr/>
      </dsp:nvSpPr>
      <dsp:spPr>
        <a:xfrm>
          <a:off x="2451943" y="4646974"/>
          <a:ext cx="950453" cy="4752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Replay</a:t>
          </a:r>
        </a:p>
      </dsp:txBody>
      <dsp:txXfrm>
        <a:off x="2465862" y="4660893"/>
        <a:ext cx="922615" cy="447388"/>
      </dsp:txXfrm>
    </dsp:sp>
    <dsp:sp modelId="{DAF9EA20-3B60-435C-BDDC-4EF43780A7CA}">
      <dsp:nvSpPr>
        <dsp:cNvPr id="0" name=""/>
        <dsp:cNvSpPr/>
      </dsp:nvSpPr>
      <dsp:spPr>
        <a:xfrm rot="19386133">
          <a:off x="3311238" y="4604136"/>
          <a:ext cx="910260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910260" y="7196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743612" y="4588575"/>
        <a:ext cx="45513" cy="45513"/>
      </dsp:txXfrm>
    </dsp:sp>
    <dsp:sp modelId="{D9E981B4-FB11-4913-A51B-0E653DA01121}">
      <dsp:nvSpPr>
        <dsp:cNvPr id="0" name=""/>
        <dsp:cNvSpPr/>
      </dsp:nvSpPr>
      <dsp:spPr>
        <a:xfrm>
          <a:off x="4130340" y="4100463"/>
          <a:ext cx="950453" cy="4752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One button replay</a:t>
          </a:r>
        </a:p>
      </dsp:txBody>
      <dsp:txXfrm>
        <a:off x="4144259" y="4114382"/>
        <a:ext cx="922615" cy="447388"/>
      </dsp:txXfrm>
    </dsp:sp>
    <dsp:sp modelId="{A6E2F7DD-EF83-475D-A8DF-66AA31410B9B}">
      <dsp:nvSpPr>
        <dsp:cNvPr id="0" name=""/>
        <dsp:cNvSpPr/>
      </dsp:nvSpPr>
      <dsp:spPr>
        <a:xfrm rot="20199249">
          <a:off x="5052567" y="4194253"/>
          <a:ext cx="689550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689550" y="7196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380103" y="4184210"/>
        <a:ext cx="34477" cy="34477"/>
      </dsp:txXfrm>
    </dsp:sp>
    <dsp:sp modelId="{E42DAB0F-CFC7-40ED-9389-91ED4E9FB67F}">
      <dsp:nvSpPr>
        <dsp:cNvPr id="0" name=""/>
        <dsp:cNvSpPr/>
      </dsp:nvSpPr>
      <dsp:spPr>
        <a:xfrm>
          <a:off x="5713891" y="3827208"/>
          <a:ext cx="950453" cy="4752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Program the code</a:t>
          </a:r>
        </a:p>
      </dsp:txBody>
      <dsp:txXfrm>
        <a:off x="5727810" y="3841127"/>
        <a:ext cx="922615" cy="447388"/>
      </dsp:txXfrm>
    </dsp:sp>
    <dsp:sp modelId="{A5F9781D-DBC4-4083-94FE-23FCEE2F0B0F}">
      <dsp:nvSpPr>
        <dsp:cNvPr id="0" name=""/>
        <dsp:cNvSpPr/>
      </dsp:nvSpPr>
      <dsp:spPr>
        <a:xfrm rot="1400751">
          <a:off x="5052567" y="4467508"/>
          <a:ext cx="689550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689550" y="7196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380103" y="4457466"/>
        <a:ext cx="34477" cy="34477"/>
      </dsp:txXfrm>
    </dsp:sp>
    <dsp:sp modelId="{3CD5165B-3B59-4444-A836-D5848D2979A6}">
      <dsp:nvSpPr>
        <dsp:cNvPr id="0" name=""/>
        <dsp:cNvSpPr/>
      </dsp:nvSpPr>
      <dsp:spPr>
        <a:xfrm>
          <a:off x="5713891" y="4373719"/>
          <a:ext cx="950453" cy="4752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Mechanical keyboard</a:t>
          </a:r>
        </a:p>
      </dsp:txBody>
      <dsp:txXfrm>
        <a:off x="5727810" y="4387638"/>
        <a:ext cx="922615" cy="447388"/>
      </dsp:txXfrm>
    </dsp:sp>
    <dsp:sp modelId="{DEBA0530-8DB0-4F07-8096-EAD3C3846219}">
      <dsp:nvSpPr>
        <dsp:cNvPr id="0" name=""/>
        <dsp:cNvSpPr/>
      </dsp:nvSpPr>
      <dsp:spPr>
        <a:xfrm rot="2213867">
          <a:off x="3311238" y="5150647"/>
          <a:ext cx="910260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910260" y="7196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743612" y="5135086"/>
        <a:ext cx="45513" cy="45513"/>
      </dsp:txXfrm>
    </dsp:sp>
    <dsp:sp modelId="{A4A81D9D-278D-4395-9132-C4372BE98823}">
      <dsp:nvSpPr>
        <dsp:cNvPr id="0" name=""/>
        <dsp:cNvSpPr/>
      </dsp:nvSpPr>
      <dsp:spPr>
        <a:xfrm>
          <a:off x="4130340" y="5193485"/>
          <a:ext cx="950453" cy="4752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Storage</a:t>
          </a:r>
        </a:p>
      </dsp:txBody>
      <dsp:txXfrm>
        <a:off x="4144259" y="5207404"/>
        <a:ext cx="922615" cy="447388"/>
      </dsp:txXfrm>
    </dsp:sp>
    <dsp:sp modelId="{ADEE6C67-D525-46C1-9F23-E908CFB60F04}">
      <dsp:nvSpPr>
        <dsp:cNvPr id="0" name=""/>
        <dsp:cNvSpPr/>
      </dsp:nvSpPr>
      <dsp:spPr>
        <a:xfrm rot="20199249">
          <a:off x="5052567" y="5287274"/>
          <a:ext cx="689550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689550" y="7196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380103" y="5277232"/>
        <a:ext cx="34477" cy="34477"/>
      </dsp:txXfrm>
    </dsp:sp>
    <dsp:sp modelId="{9D342973-7797-4C08-BD5D-99407699F771}">
      <dsp:nvSpPr>
        <dsp:cNvPr id="0" name=""/>
        <dsp:cNvSpPr/>
      </dsp:nvSpPr>
      <dsp:spPr>
        <a:xfrm>
          <a:off x="5713891" y="4920229"/>
          <a:ext cx="950453" cy="4752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Enough space in memory</a:t>
          </a:r>
        </a:p>
      </dsp:txBody>
      <dsp:txXfrm>
        <a:off x="5727810" y="4934148"/>
        <a:ext cx="922615" cy="447388"/>
      </dsp:txXfrm>
    </dsp:sp>
    <dsp:sp modelId="{7C93CB0C-EC1C-4AA4-B363-4B9732D49D2D}">
      <dsp:nvSpPr>
        <dsp:cNvPr id="0" name=""/>
        <dsp:cNvSpPr/>
      </dsp:nvSpPr>
      <dsp:spPr>
        <a:xfrm rot="1400751">
          <a:off x="5052567" y="5560530"/>
          <a:ext cx="689550" cy="14392"/>
        </a:xfrm>
        <a:custGeom>
          <a:avLst/>
          <a:gdLst/>
          <a:ahLst/>
          <a:cxnLst/>
          <a:rect l="0" t="0" r="0" b="0"/>
          <a:pathLst>
            <a:path>
              <a:moveTo>
                <a:pt x="0" y="7196"/>
              </a:moveTo>
              <a:lnTo>
                <a:pt x="689550" y="7196"/>
              </a:lnTo>
            </a:path>
          </a:pathLst>
        </a:custGeom>
        <a:noFill/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380103" y="5550487"/>
        <a:ext cx="34477" cy="34477"/>
      </dsp:txXfrm>
    </dsp:sp>
    <dsp:sp modelId="{642D29C5-ECA1-4D0C-948A-73A81D637D1D}">
      <dsp:nvSpPr>
        <dsp:cNvPr id="0" name=""/>
        <dsp:cNvSpPr/>
      </dsp:nvSpPr>
      <dsp:spPr>
        <a:xfrm>
          <a:off x="5713891" y="5466740"/>
          <a:ext cx="950453" cy="47522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/>
            <a:t>Can be read easily</a:t>
          </a:r>
        </a:p>
      </dsp:txBody>
      <dsp:txXfrm>
        <a:off x="5727810" y="5480659"/>
        <a:ext cx="922615" cy="4473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EF0D3-3464-4A9E-95C6-0F84BE1BF739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59FA-636F-4EFB-BF07-812D2659A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414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EF0D3-3464-4A9E-95C6-0F84BE1BF739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59FA-636F-4EFB-BF07-812D2659A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30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EF0D3-3464-4A9E-95C6-0F84BE1BF739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59FA-636F-4EFB-BF07-812D2659A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231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EF0D3-3464-4A9E-95C6-0F84BE1BF739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59FA-636F-4EFB-BF07-812D2659A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244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EF0D3-3464-4A9E-95C6-0F84BE1BF739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59FA-636F-4EFB-BF07-812D2659A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316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EF0D3-3464-4A9E-95C6-0F84BE1BF739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59FA-636F-4EFB-BF07-812D2659A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569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EF0D3-3464-4A9E-95C6-0F84BE1BF739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59FA-636F-4EFB-BF07-812D2659A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398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EF0D3-3464-4A9E-95C6-0F84BE1BF739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59FA-636F-4EFB-BF07-812D2659A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959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EF0D3-3464-4A9E-95C6-0F84BE1BF739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59FA-636F-4EFB-BF07-812D2659A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512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EF0D3-3464-4A9E-95C6-0F84BE1BF739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59FA-636F-4EFB-BF07-812D2659A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474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EF0D3-3464-4A9E-95C6-0F84BE1BF739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C59FA-636F-4EFB-BF07-812D2659A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178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EF0D3-3464-4A9E-95C6-0F84BE1BF739}" type="datetimeFigureOut">
              <a:rPr lang="en-US" smtClean="0"/>
              <a:t>2/11/2014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C59FA-636F-4EFB-BF07-812D2659A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826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r>
              <a:rPr lang="en-US" dirty="0" smtClean="0"/>
              <a:t>ECE 480 Team #9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Robert Bosch LLC: Video recording tool for a vehicle’s infotainment and navigation system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124200" y="3657600"/>
            <a:ext cx="2895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TEAM MEMBERS:</a:t>
            </a:r>
          </a:p>
          <a:p>
            <a:pPr algn="ctr"/>
            <a:r>
              <a:rPr lang="en-US" dirty="0" err="1" smtClean="0"/>
              <a:t>Shengzhe</a:t>
            </a:r>
            <a:r>
              <a:rPr lang="en-US" dirty="0" smtClean="0"/>
              <a:t> Gao</a:t>
            </a:r>
          </a:p>
          <a:p>
            <a:pPr algn="ctr"/>
            <a:r>
              <a:rPr lang="en-US" dirty="0" err="1" smtClean="0"/>
              <a:t>Radhika</a:t>
            </a:r>
            <a:r>
              <a:rPr lang="en-US" dirty="0" smtClean="0"/>
              <a:t> </a:t>
            </a:r>
            <a:r>
              <a:rPr lang="en-US" dirty="0" err="1" smtClean="0"/>
              <a:t>Somayya</a:t>
            </a:r>
            <a:endParaRPr lang="en-US" dirty="0" smtClean="0"/>
          </a:p>
          <a:p>
            <a:pPr algn="ctr"/>
            <a:r>
              <a:rPr lang="en-US" dirty="0" err="1" smtClean="0"/>
              <a:t>Xinye</a:t>
            </a:r>
            <a:r>
              <a:rPr lang="en-US" dirty="0" smtClean="0"/>
              <a:t> </a:t>
            </a:r>
            <a:r>
              <a:rPr lang="en-US" dirty="0" err="1" smtClean="0"/>
              <a:t>Ji</a:t>
            </a:r>
            <a:endParaRPr lang="en-US" dirty="0" smtClean="0"/>
          </a:p>
          <a:p>
            <a:pPr algn="ctr"/>
            <a:r>
              <a:rPr lang="en-US" dirty="0" smtClean="0"/>
              <a:t>Kun Zhang</a:t>
            </a:r>
          </a:p>
          <a:p>
            <a:pPr algn="ctr"/>
            <a:r>
              <a:rPr lang="en-US" dirty="0" smtClean="0"/>
              <a:t>Yan Gong</a:t>
            </a:r>
          </a:p>
          <a:p>
            <a:pPr algn="ctr"/>
            <a:r>
              <a:rPr lang="en-US" dirty="0" err="1" smtClean="0"/>
              <a:t>Jianying</a:t>
            </a:r>
            <a:r>
              <a:rPr lang="en-US" dirty="0" smtClean="0"/>
              <a:t> Tang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933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04786902"/>
              </p:ext>
            </p:extLst>
          </p:nvPr>
        </p:nvGraphicFramePr>
        <p:xfrm>
          <a:off x="1066799" y="533400"/>
          <a:ext cx="7543801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ontent Placeholder 2"/>
          <p:cNvSpPr txBox="1">
            <a:spLocks/>
          </p:cNvSpPr>
          <p:nvPr/>
        </p:nvSpPr>
        <p:spPr>
          <a:xfrm>
            <a:off x="76200" y="381000"/>
            <a:ext cx="2819400" cy="1828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solidFill>
                  <a:schemeClr val="tx1"/>
                </a:solidFill>
              </a:rPr>
              <a:t>PROJECT OBJECTIVE: Build a system that can record and store certain video clips into a USB flash drive while operating in a vehicle.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766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124</Words>
  <Application>Microsoft Office PowerPoint</Application>
  <PresentationFormat>On-screen Show (4:3)</PresentationFormat>
  <Paragraphs>31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ECE 480 Team #9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480 Team #9</dc:title>
  <dc:creator>Radhika</dc:creator>
  <cp:lastModifiedBy>Radhika</cp:lastModifiedBy>
  <cp:revision>3</cp:revision>
  <dcterms:created xsi:type="dcterms:W3CDTF">2014-02-11T21:25:19Z</dcterms:created>
  <dcterms:modified xsi:type="dcterms:W3CDTF">2014-02-11T21:45:41Z</dcterms:modified>
</cp:coreProperties>
</file>