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
  </p:notesMasterIdLst>
  <p:sldIdLst>
    <p:sldId id="256" r:id="rId2"/>
  </p:sldIdLst>
  <p:sldSz cx="25603200" cy="34747200"/>
  <p:notesSz cx="6858000" cy="9144000"/>
  <p:defaultTextStyle>
    <a:defPPr>
      <a:defRPr lang="en-US"/>
    </a:defPPr>
    <a:lvl1pPr marL="0" algn="l" defTabSz="3447870" rtl="0" eaLnBrk="1" latinLnBrk="0" hangingPunct="1">
      <a:defRPr sz="6800" kern="1200">
        <a:solidFill>
          <a:schemeClr val="tx1"/>
        </a:solidFill>
        <a:latin typeface="+mn-lt"/>
        <a:ea typeface="+mn-ea"/>
        <a:cs typeface="+mn-cs"/>
      </a:defRPr>
    </a:lvl1pPr>
    <a:lvl2pPr marL="1723937" algn="l" defTabSz="3447870" rtl="0" eaLnBrk="1" latinLnBrk="0" hangingPunct="1">
      <a:defRPr sz="6800" kern="1200">
        <a:solidFill>
          <a:schemeClr val="tx1"/>
        </a:solidFill>
        <a:latin typeface="+mn-lt"/>
        <a:ea typeface="+mn-ea"/>
        <a:cs typeface="+mn-cs"/>
      </a:defRPr>
    </a:lvl2pPr>
    <a:lvl3pPr marL="3447870" algn="l" defTabSz="3447870" rtl="0" eaLnBrk="1" latinLnBrk="0" hangingPunct="1">
      <a:defRPr sz="6800" kern="1200">
        <a:solidFill>
          <a:schemeClr val="tx1"/>
        </a:solidFill>
        <a:latin typeface="+mn-lt"/>
        <a:ea typeface="+mn-ea"/>
        <a:cs typeface="+mn-cs"/>
      </a:defRPr>
    </a:lvl3pPr>
    <a:lvl4pPr marL="5171808" algn="l" defTabSz="3447870" rtl="0" eaLnBrk="1" latinLnBrk="0" hangingPunct="1">
      <a:defRPr sz="6800" kern="1200">
        <a:solidFill>
          <a:schemeClr val="tx1"/>
        </a:solidFill>
        <a:latin typeface="+mn-lt"/>
        <a:ea typeface="+mn-ea"/>
        <a:cs typeface="+mn-cs"/>
      </a:defRPr>
    </a:lvl4pPr>
    <a:lvl5pPr marL="6895745" algn="l" defTabSz="3447870" rtl="0" eaLnBrk="1" latinLnBrk="0" hangingPunct="1">
      <a:defRPr sz="6800" kern="1200">
        <a:solidFill>
          <a:schemeClr val="tx1"/>
        </a:solidFill>
        <a:latin typeface="+mn-lt"/>
        <a:ea typeface="+mn-ea"/>
        <a:cs typeface="+mn-cs"/>
      </a:defRPr>
    </a:lvl5pPr>
    <a:lvl6pPr marL="8619678" algn="l" defTabSz="3447870" rtl="0" eaLnBrk="1" latinLnBrk="0" hangingPunct="1">
      <a:defRPr sz="6800" kern="1200">
        <a:solidFill>
          <a:schemeClr val="tx1"/>
        </a:solidFill>
        <a:latin typeface="+mn-lt"/>
        <a:ea typeface="+mn-ea"/>
        <a:cs typeface="+mn-cs"/>
      </a:defRPr>
    </a:lvl6pPr>
    <a:lvl7pPr marL="10343615" algn="l" defTabSz="3447870" rtl="0" eaLnBrk="1" latinLnBrk="0" hangingPunct="1">
      <a:defRPr sz="6800" kern="1200">
        <a:solidFill>
          <a:schemeClr val="tx1"/>
        </a:solidFill>
        <a:latin typeface="+mn-lt"/>
        <a:ea typeface="+mn-ea"/>
        <a:cs typeface="+mn-cs"/>
      </a:defRPr>
    </a:lvl7pPr>
    <a:lvl8pPr marL="12067552" algn="l" defTabSz="3447870" rtl="0" eaLnBrk="1" latinLnBrk="0" hangingPunct="1">
      <a:defRPr sz="6800" kern="1200">
        <a:solidFill>
          <a:schemeClr val="tx1"/>
        </a:solidFill>
        <a:latin typeface="+mn-lt"/>
        <a:ea typeface="+mn-ea"/>
        <a:cs typeface="+mn-cs"/>
      </a:defRPr>
    </a:lvl8pPr>
    <a:lvl9pPr marL="13791489" algn="l" defTabSz="3447870" rtl="0" eaLnBrk="1" latinLnBrk="0" hangingPunct="1">
      <a:defRPr sz="6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AE0"/>
    <a:srgbClr val="D2C8BD"/>
    <a:srgbClr val="1845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73" autoAdjust="0"/>
  </p:normalViewPr>
  <p:slideViewPr>
    <p:cSldViewPr>
      <p:cViewPr>
        <p:scale>
          <a:sx n="33" d="100"/>
          <a:sy n="33" d="100"/>
        </p:scale>
        <p:origin x="-486" y="-78"/>
      </p:cViewPr>
      <p:guideLst>
        <p:guide orient="horz" pos="10944"/>
        <p:guide pos="80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8EAFF7-311C-432C-A697-3E5C8615726D}" type="datetimeFigureOut">
              <a:rPr lang="en-US" smtClean="0"/>
              <a:t>4/23/2014</a:t>
            </a:fld>
            <a:endParaRPr lang="en-US"/>
          </a:p>
        </p:txBody>
      </p:sp>
      <p:sp>
        <p:nvSpPr>
          <p:cNvPr id="4" name="Slide Image Placeholder 3"/>
          <p:cNvSpPr>
            <a:spLocks noGrp="1" noRot="1" noChangeAspect="1"/>
          </p:cNvSpPr>
          <p:nvPr>
            <p:ph type="sldImg" idx="2"/>
          </p:nvPr>
        </p:nvSpPr>
        <p:spPr>
          <a:xfrm>
            <a:off x="2165350" y="685800"/>
            <a:ext cx="25273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565625-0690-46FF-A8F6-A510A76B8816}" type="slidenum">
              <a:rPr lang="en-US" smtClean="0"/>
              <a:t>‹#›</a:t>
            </a:fld>
            <a:endParaRPr lang="en-US"/>
          </a:p>
        </p:txBody>
      </p:sp>
    </p:spTree>
    <p:extLst>
      <p:ext uri="{BB962C8B-B14F-4D97-AF65-F5344CB8AC3E}">
        <p14:creationId xmlns:p14="http://schemas.microsoft.com/office/powerpoint/2010/main" val="825348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565625-0690-46FF-A8F6-A510A76B8816}" type="slidenum">
              <a:rPr lang="en-US" smtClean="0"/>
              <a:t>1</a:t>
            </a:fld>
            <a:endParaRPr lang="en-US"/>
          </a:p>
        </p:txBody>
      </p:sp>
    </p:spTree>
    <p:extLst>
      <p:ext uri="{BB962C8B-B14F-4D97-AF65-F5344CB8AC3E}">
        <p14:creationId xmlns:p14="http://schemas.microsoft.com/office/powerpoint/2010/main" val="939860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20240" y="10794171"/>
            <a:ext cx="21762720" cy="7448127"/>
          </a:xfrm>
        </p:spPr>
        <p:txBody>
          <a:bodyPr/>
          <a:lstStyle/>
          <a:p>
            <a:r>
              <a:rPr lang="en-US" smtClean="0"/>
              <a:t>Click to edit Master title style</a:t>
            </a:r>
            <a:endParaRPr lang="en-US"/>
          </a:p>
        </p:txBody>
      </p:sp>
      <p:sp>
        <p:nvSpPr>
          <p:cNvPr id="3" name="Subtitle 2"/>
          <p:cNvSpPr>
            <a:spLocks noGrp="1"/>
          </p:cNvSpPr>
          <p:nvPr>
            <p:ph type="subTitle" idx="1"/>
          </p:nvPr>
        </p:nvSpPr>
        <p:spPr>
          <a:xfrm>
            <a:off x="3840480" y="19690080"/>
            <a:ext cx="17922240" cy="8879840"/>
          </a:xfrm>
        </p:spPr>
        <p:txBody>
          <a:bodyPr/>
          <a:lstStyle>
            <a:lvl1pPr marL="0" indent="0" algn="ctr">
              <a:buNone/>
              <a:defRPr>
                <a:solidFill>
                  <a:schemeClr val="tx1">
                    <a:tint val="75000"/>
                  </a:schemeClr>
                </a:solidFill>
              </a:defRPr>
            </a:lvl1pPr>
            <a:lvl2pPr marL="1723243" indent="0" algn="ctr">
              <a:buNone/>
              <a:defRPr>
                <a:solidFill>
                  <a:schemeClr val="tx1">
                    <a:tint val="75000"/>
                  </a:schemeClr>
                </a:solidFill>
              </a:defRPr>
            </a:lvl2pPr>
            <a:lvl3pPr marL="3446479" indent="0" algn="ctr">
              <a:buNone/>
              <a:defRPr>
                <a:solidFill>
                  <a:schemeClr val="tx1">
                    <a:tint val="75000"/>
                  </a:schemeClr>
                </a:solidFill>
              </a:defRPr>
            </a:lvl3pPr>
            <a:lvl4pPr marL="5169718" indent="0" algn="ctr">
              <a:buNone/>
              <a:defRPr>
                <a:solidFill>
                  <a:schemeClr val="tx1">
                    <a:tint val="75000"/>
                  </a:schemeClr>
                </a:solidFill>
              </a:defRPr>
            </a:lvl4pPr>
            <a:lvl5pPr marL="6892961" indent="0" algn="ctr">
              <a:buNone/>
              <a:defRPr>
                <a:solidFill>
                  <a:schemeClr val="tx1">
                    <a:tint val="75000"/>
                  </a:schemeClr>
                </a:solidFill>
              </a:defRPr>
            </a:lvl5pPr>
            <a:lvl6pPr marL="8616201" indent="0" algn="ctr">
              <a:buNone/>
              <a:defRPr>
                <a:solidFill>
                  <a:schemeClr val="tx1">
                    <a:tint val="75000"/>
                  </a:schemeClr>
                </a:solidFill>
              </a:defRPr>
            </a:lvl6pPr>
            <a:lvl7pPr marL="10339440" indent="0" algn="ctr">
              <a:buNone/>
              <a:defRPr>
                <a:solidFill>
                  <a:schemeClr val="tx1">
                    <a:tint val="75000"/>
                  </a:schemeClr>
                </a:solidFill>
              </a:defRPr>
            </a:lvl7pPr>
            <a:lvl8pPr marL="12062680" indent="0" algn="ctr">
              <a:buNone/>
              <a:defRPr>
                <a:solidFill>
                  <a:schemeClr val="tx1">
                    <a:tint val="75000"/>
                  </a:schemeClr>
                </a:solidFill>
              </a:defRPr>
            </a:lvl8pPr>
            <a:lvl9pPr marL="13785923"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591926-6D5E-4D2E-8C8C-06EEAD8328C6}" type="datetimeFigureOut">
              <a:rPr lang="en-US" smtClean="0"/>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219393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591926-6D5E-4D2E-8C8C-06EEAD8328C6}" type="datetimeFigureOut">
              <a:rPr lang="en-US" smtClean="0"/>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78539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22476" y="22328311"/>
            <a:ext cx="21762720" cy="6901180"/>
          </a:xfrm>
        </p:spPr>
        <p:txBody>
          <a:bodyPr anchor="t"/>
          <a:lstStyle>
            <a:lvl1pPr algn="l">
              <a:defRPr sz="15100" b="1" cap="all"/>
            </a:lvl1pPr>
          </a:lstStyle>
          <a:p>
            <a:r>
              <a:rPr lang="en-US" smtClean="0"/>
              <a:t>Click to edit Master title style</a:t>
            </a:r>
            <a:endParaRPr lang="en-US"/>
          </a:p>
        </p:txBody>
      </p:sp>
      <p:sp>
        <p:nvSpPr>
          <p:cNvPr id="3" name="Text Placeholder 2"/>
          <p:cNvSpPr>
            <a:spLocks noGrp="1"/>
          </p:cNvSpPr>
          <p:nvPr>
            <p:ph type="body" idx="1"/>
          </p:nvPr>
        </p:nvSpPr>
        <p:spPr>
          <a:xfrm>
            <a:off x="2022476" y="14727364"/>
            <a:ext cx="21762720" cy="7600947"/>
          </a:xfrm>
        </p:spPr>
        <p:txBody>
          <a:bodyPr anchor="b"/>
          <a:lstStyle>
            <a:lvl1pPr marL="0" indent="0">
              <a:buNone/>
              <a:defRPr sz="7500">
                <a:solidFill>
                  <a:schemeClr val="tx1">
                    <a:tint val="75000"/>
                  </a:schemeClr>
                </a:solidFill>
              </a:defRPr>
            </a:lvl1pPr>
            <a:lvl2pPr marL="1723243" indent="0">
              <a:buNone/>
              <a:defRPr sz="6800">
                <a:solidFill>
                  <a:schemeClr val="tx1">
                    <a:tint val="75000"/>
                  </a:schemeClr>
                </a:solidFill>
              </a:defRPr>
            </a:lvl2pPr>
            <a:lvl3pPr marL="3446479" indent="0">
              <a:buNone/>
              <a:defRPr sz="6000">
                <a:solidFill>
                  <a:schemeClr val="tx1">
                    <a:tint val="75000"/>
                  </a:schemeClr>
                </a:solidFill>
              </a:defRPr>
            </a:lvl3pPr>
            <a:lvl4pPr marL="5169718" indent="0">
              <a:buNone/>
              <a:defRPr sz="5300">
                <a:solidFill>
                  <a:schemeClr val="tx1">
                    <a:tint val="75000"/>
                  </a:schemeClr>
                </a:solidFill>
              </a:defRPr>
            </a:lvl4pPr>
            <a:lvl5pPr marL="6892961" indent="0">
              <a:buNone/>
              <a:defRPr sz="5300">
                <a:solidFill>
                  <a:schemeClr val="tx1">
                    <a:tint val="75000"/>
                  </a:schemeClr>
                </a:solidFill>
              </a:defRPr>
            </a:lvl5pPr>
            <a:lvl6pPr marL="8616201" indent="0">
              <a:buNone/>
              <a:defRPr sz="5300">
                <a:solidFill>
                  <a:schemeClr val="tx1">
                    <a:tint val="75000"/>
                  </a:schemeClr>
                </a:solidFill>
              </a:defRPr>
            </a:lvl6pPr>
            <a:lvl7pPr marL="10339440" indent="0">
              <a:buNone/>
              <a:defRPr sz="5300">
                <a:solidFill>
                  <a:schemeClr val="tx1">
                    <a:tint val="75000"/>
                  </a:schemeClr>
                </a:solidFill>
              </a:defRPr>
            </a:lvl7pPr>
            <a:lvl8pPr marL="12062680" indent="0">
              <a:buNone/>
              <a:defRPr sz="5300">
                <a:solidFill>
                  <a:schemeClr val="tx1">
                    <a:tint val="75000"/>
                  </a:schemeClr>
                </a:solidFill>
              </a:defRPr>
            </a:lvl8pPr>
            <a:lvl9pPr marL="13785923" indent="0">
              <a:buNone/>
              <a:defRPr sz="53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591926-6D5E-4D2E-8C8C-06EEAD8328C6}" type="datetimeFigureOut">
              <a:rPr lang="en-US" smtClean="0"/>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1454171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82671" y="41077324"/>
            <a:ext cx="32048450" cy="116185947"/>
          </a:xfrm>
        </p:spPr>
        <p:txBody>
          <a:bodyPr/>
          <a:lstStyle>
            <a:lvl1pPr>
              <a:defRPr sz="10600"/>
            </a:lvl1pPr>
            <a:lvl2pPr>
              <a:defRPr sz="9100"/>
            </a:lvl2pPr>
            <a:lvl3pPr>
              <a:defRPr sz="7500"/>
            </a:lvl3pPr>
            <a:lvl4pPr>
              <a:defRPr sz="6800"/>
            </a:lvl4pPr>
            <a:lvl5pPr>
              <a:defRPr sz="6800"/>
            </a:lvl5pPr>
            <a:lvl6pPr>
              <a:defRPr sz="6800"/>
            </a:lvl6pPr>
            <a:lvl7pPr>
              <a:defRPr sz="6800"/>
            </a:lvl7pPr>
            <a:lvl8pPr>
              <a:defRPr sz="6800"/>
            </a:lvl8pPr>
            <a:lvl9pPr>
              <a:defRPr sz="6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057841" y="41077324"/>
            <a:ext cx="32048450" cy="116185947"/>
          </a:xfrm>
        </p:spPr>
        <p:txBody>
          <a:bodyPr/>
          <a:lstStyle>
            <a:lvl1pPr>
              <a:defRPr sz="10600"/>
            </a:lvl1pPr>
            <a:lvl2pPr>
              <a:defRPr sz="9100"/>
            </a:lvl2pPr>
            <a:lvl3pPr>
              <a:defRPr sz="7500"/>
            </a:lvl3pPr>
            <a:lvl4pPr>
              <a:defRPr sz="6800"/>
            </a:lvl4pPr>
            <a:lvl5pPr>
              <a:defRPr sz="6800"/>
            </a:lvl5pPr>
            <a:lvl6pPr>
              <a:defRPr sz="6800"/>
            </a:lvl6pPr>
            <a:lvl7pPr>
              <a:defRPr sz="6800"/>
            </a:lvl7pPr>
            <a:lvl8pPr>
              <a:defRPr sz="6800"/>
            </a:lvl8pPr>
            <a:lvl9pPr>
              <a:defRPr sz="6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591926-6D5E-4D2E-8C8C-06EEAD8328C6}" type="datetimeFigureOut">
              <a:rPr lang="en-US" smtClean="0"/>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3467051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80160" y="1391499"/>
            <a:ext cx="23042880" cy="57912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80160" y="7777906"/>
            <a:ext cx="11312526" cy="3241461"/>
          </a:xfrm>
        </p:spPr>
        <p:txBody>
          <a:bodyPr anchor="b"/>
          <a:lstStyle>
            <a:lvl1pPr marL="0" indent="0">
              <a:buNone/>
              <a:defRPr sz="9100" b="1"/>
            </a:lvl1pPr>
            <a:lvl2pPr marL="1723243" indent="0">
              <a:buNone/>
              <a:defRPr sz="7500" b="1"/>
            </a:lvl2pPr>
            <a:lvl3pPr marL="3446479" indent="0">
              <a:buNone/>
              <a:defRPr sz="6800" b="1"/>
            </a:lvl3pPr>
            <a:lvl4pPr marL="5169718" indent="0">
              <a:buNone/>
              <a:defRPr sz="6000" b="1"/>
            </a:lvl4pPr>
            <a:lvl5pPr marL="6892961" indent="0">
              <a:buNone/>
              <a:defRPr sz="6000" b="1"/>
            </a:lvl5pPr>
            <a:lvl6pPr marL="8616201" indent="0">
              <a:buNone/>
              <a:defRPr sz="6000" b="1"/>
            </a:lvl6pPr>
            <a:lvl7pPr marL="10339440" indent="0">
              <a:buNone/>
              <a:defRPr sz="6000" b="1"/>
            </a:lvl7pPr>
            <a:lvl8pPr marL="12062680" indent="0">
              <a:buNone/>
              <a:defRPr sz="6000" b="1"/>
            </a:lvl8pPr>
            <a:lvl9pPr marL="13785923" indent="0">
              <a:buNone/>
              <a:defRPr sz="6000" b="1"/>
            </a:lvl9pPr>
          </a:lstStyle>
          <a:p>
            <a:pPr lvl="0"/>
            <a:r>
              <a:rPr lang="en-US" smtClean="0"/>
              <a:t>Click to edit Master text styles</a:t>
            </a:r>
          </a:p>
        </p:txBody>
      </p:sp>
      <p:sp>
        <p:nvSpPr>
          <p:cNvPr id="4" name="Content Placeholder 3"/>
          <p:cNvSpPr>
            <a:spLocks noGrp="1"/>
          </p:cNvSpPr>
          <p:nvPr>
            <p:ph sz="half" idx="2"/>
          </p:nvPr>
        </p:nvSpPr>
        <p:spPr>
          <a:xfrm>
            <a:off x="1280160" y="11019367"/>
            <a:ext cx="11312526" cy="20019859"/>
          </a:xfrm>
        </p:spPr>
        <p:txBody>
          <a:bodyPr/>
          <a:lstStyle>
            <a:lvl1pPr>
              <a:defRPr sz="9100"/>
            </a:lvl1pPr>
            <a:lvl2pPr>
              <a:defRPr sz="7500"/>
            </a:lvl2pPr>
            <a:lvl3pPr>
              <a:defRPr sz="6800"/>
            </a:lvl3pPr>
            <a:lvl4pPr>
              <a:defRPr sz="6000"/>
            </a:lvl4pPr>
            <a:lvl5pPr>
              <a:defRPr sz="6000"/>
            </a:lvl5pPr>
            <a:lvl6pPr>
              <a:defRPr sz="6000"/>
            </a:lvl6pPr>
            <a:lvl7pPr>
              <a:defRPr sz="6000"/>
            </a:lvl7pPr>
            <a:lvl8pPr>
              <a:defRPr sz="6000"/>
            </a:lvl8pPr>
            <a:lvl9pPr>
              <a:defRPr sz="6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3006071" y="7777906"/>
            <a:ext cx="11316970" cy="3241461"/>
          </a:xfrm>
        </p:spPr>
        <p:txBody>
          <a:bodyPr anchor="b"/>
          <a:lstStyle>
            <a:lvl1pPr marL="0" indent="0">
              <a:buNone/>
              <a:defRPr sz="9100" b="1"/>
            </a:lvl1pPr>
            <a:lvl2pPr marL="1723243" indent="0">
              <a:buNone/>
              <a:defRPr sz="7500" b="1"/>
            </a:lvl2pPr>
            <a:lvl3pPr marL="3446479" indent="0">
              <a:buNone/>
              <a:defRPr sz="6800" b="1"/>
            </a:lvl3pPr>
            <a:lvl4pPr marL="5169718" indent="0">
              <a:buNone/>
              <a:defRPr sz="6000" b="1"/>
            </a:lvl4pPr>
            <a:lvl5pPr marL="6892961" indent="0">
              <a:buNone/>
              <a:defRPr sz="6000" b="1"/>
            </a:lvl5pPr>
            <a:lvl6pPr marL="8616201" indent="0">
              <a:buNone/>
              <a:defRPr sz="6000" b="1"/>
            </a:lvl6pPr>
            <a:lvl7pPr marL="10339440" indent="0">
              <a:buNone/>
              <a:defRPr sz="6000" b="1"/>
            </a:lvl7pPr>
            <a:lvl8pPr marL="12062680" indent="0">
              <a:buNone/>
              <a:defRPr sz="6000" b="1"/>
            </a:lvl8pPr>
            <a:lvl9pPr marL="13785923" indent="0">
              <a:buNone/>
              <a:defRPr sz="6000" b="1"/>
            </a:lvl9pPr>
          </a:lstStyle>
          <a:p>
            <a:pPr lvl="0"/>
            <a:r>
              <a:rPr lang="en-US" smtClean="0"/>
              <a:t>Click to edit Master text styles</a:t>
            </a:r>
          </a:p>
        </p:txBody>
      </p:sp>
      <p:sp>
        <p:nvSpPr>
          <p:cNvPr id="6" name="Content Placeholder 5"/>
          <p:cNvSpPr>
            <a:spLocks noGrp="1"/>
          </p:cNvSpPr>
          <p:nvPr>
            <p:ph sz="quarter" idx="4"/>
          </p:nvPr>
        </p:nvSpPr>
        <p:spPr>
          <a:xfrm>
            <a:off x="13006071" y="11019367"/>
            <a:ext cx="11316970" cy="20019859"/>
          </a:xfrm>
        </p:spPr>
        <p:txBody>
          <a:bodyPr/>
          <a:lstStyle>
            <a:lvl1pPr>
              <a:defRPr sz="9100"/>
            </a:lvl1pPr>
            <a:lvl2pPr>
              <a:defRPr sz="7500"/>
            </a:lvl2pPr>
            <a:lvl3pPr>
              <a:defRPr sz="6800"/>
            </a:lvl3pPr>
            <a:lvl4pPr>
              <a:defRPr sz="6000"/>
            </a:lvl4pPr>
            <a:lvl5pPr>
              <a:defRPr sz="6000"/>
            </a:lvl5pPr>
            <a:lvl6pPr>
              <a:defRPr sz="6000"/>
            </a:lvl6pPr>
            <a:lvl7pPr>
              <a:defRPr sz="6000"/>
            </a:lvl7pPr>
            <a:lvl8pPr>
              <a:defRPr sz="6000"/>
            </a:lvl8pPr>
            <a:lvl9pPr>
              <a:defRPr sz="6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591926-6D5E-4D2E-8C8C-06EEAD8328C6}" type="datetimeFigureOut">
              <a:rPr lang="en-US" smtClean="0"/>
              <a:t>4/23/2014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2782488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591926-6D5E-4D2E-8C8C-06EEAD8328C6}" type="datetimeFigureOut">
              <a:rPr lang="en-US" smtClean="0"/>
              <a:t>4/23/2014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3392702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591926-6D5E-4D2E-8C8C-06EEAD8328C6}" type="datetimeFigureOut">
              <a:rPr lang="en-US" smtClean="0"/>
              <a:t>4/23/2014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573521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80164" y="1383453"/>
            <a:ext cx="8423276" cy="5887720"/>
          </a:xfrm>
        </p:spPr>
        <p:txBody>
          <a:bodyPr anchor="b"/>
          <a:lstStyle>
            <a:lvl1pPr algn="l">
              <a:defRPr sz="7500" b="1"/>
            </a:lvl1pPr>
          </a:lstStyle>
          <a:p>
            <a:r>
              <a:rPr lang="en-US" smtClean="0"/>
              <a:t>Click to edit Master title style</a:t>
            </a:r>
            <a:endParaRPr lang="en-US"/>
          </a:p>
        </p:txBody>
      </p:sp>
      <p:sp>
        <p:nvSpPr>
          <p:cNvPr id="3" name="Content Placeholder 2"/>
          <p:cNvSpPr>
            <a:spLocks noGrp="1"/>
          </p:cNvSpPr>
          <p:nvPr>
            <p:ph idx="1"/>
          </p:nvPr>
        </p:nvSpPr>
        <p:spPr>
          <a:xfrm>
            <a:off x="10010140" y="1383471"/>
            <a:ext cx="14312900" cy="29655773"/>
          </a:xfrm>
        </p:spPr>
        <p:txBody>
          <a:bodyPr/>
          <a:lstStyle>
            <a:lvl1pPr>
              <a:defRPr sz="12100"/>
            </a:lvl1pPr>
            <a:lvl2pPr>
              <a:defRPr sz="10600"/>
            </a:lvl2pPr>
            <a:lvl3pPr>
              <a:defRPr sz="9100"/>
            </a:lvl3pPr>
            <a:lvl4pPr>
              <a:defRPr sz="7500"/>
            </a:lvl4pPr>
            <a:lvl5pPr>
              <a:defRPr sz="7500"/>
            </a:lvl5pPr>
            <a:lvl6pPr>
              <a:defRPr sz="7500"/>
            </a:lvl6pPr>
            <a:lvl7pPr>
              <a:defRPr sz="7500"/>
            </a:lvl7pPr>
            <a:lvl8pPr>
              <a:defRPr sz="7500"/>
            </a:lvl8pPr>
            <a:lvl9pPr>
              <a:defRPr sz="7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80164" y="7271191"/>
            <a:ext cx="8423276" cy="23768053"/>
          </a:xfrm>
        </p:spPr>
        <p:txBody>
          <a:bodyPr/>
          <a:lstStyle>
            <a:lvl1pPr marL="0" indent="0">
              <a:buNone/>
              <a:defRPr sz="5300"/>
            </a:lvl1pPr>
            <a:lvl2pPr marL="1723243" indent="0">
              <a:buNone/>
              <a:defRPr sz="4500"/>
            </a:lvl2pPr>
            <a:lvl3pPr marL="3446479" indent="0">
              <a:buNone/>
              <a:defRPr sz="3800"/>
            </a:lvl3pPr>
            <a:lvl4pPr marL="5169718" indent="0">
              <a:buNone/>
              <a:defRPr sz="3400"/>
            </a:lvl4pPr>
            <a:lvl5pPr marL="6892961" indent="0">
              <a:buNone/>
              <a:defRPr sz="3400"/>
            </a:lvl5pPr>
            <a:lvl6pPr marL="8616201" indent="0">
              <a:buNone/>
              <a:defRPr sz="3400"/>
            </a:lvl6pPr>
            <a:lvl7pPr marL="10339440" indent="0">
              <a:buNone/>
              <a:defRPr sz="3400"/>
            </a:lvl7pPr>
            <a:lvl8pPr marL="12062680" indent="0">
              <a:buNone/>
              <a:defRPr sz="3400"/>
            </a:lvl8pPr>
            <a:lvl9pPr marL="13785923" indent="0">
              <a:buNone/>
              <a:defRPr sz="3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591926-6D5E-4D2E-8C8C-06EEAD8328C6}" type="datetimeFigureOut">
              <a:rPr lang="en-US" smtClean="0"/>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3819202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8406" y="24323040"/>
            <a:ext cx="15361920" cy="2871473"/>
          </a:xfrm>
        </p:spPr>
        <p:txBody>
          <a:bodyPr anchor="b"/>
          <a:lstStyle>
            <a:lvl1pPr algn="l">
              <a:defRPr sz="7500" b="1"/>
            </a:lvl1pPr>
          </a:lstStyle>
          <a:p>
            <a:r>
              <a:rPr lang="en-US" smtClean="0"/>
              <a:t>Click to edit Master title style</a:t>
            </a:r>
            <a:endParaRPr lang="en-US"/>
          </a:p>
        </p:txBody>
      </p:sp>
      <p:sp>
        <p:nvSpPr>
          <p:cNvPr id="3" name="Picture Placeholder 2"/>
          <p:cNvSpPr>
            <a:spLocks noGrp="1"/>
          </p:cNvSpPr>
          <p:nvPr>
            <p:ph type="pic" idx="1"/>
          </p:nvPr>
        </p:nvSpPr>
        <p:spPr>
          <a:xfrm>
            <a:off x="5018406" y="3104727"/>
            <a:ext cx="15361920" cy="20848320"/>
          </a:xfrm>
        </p:spPr>
        <p:txBody>
          <a:bodyPr/>
          <a:lstStyle>
            <a:lvl1pPr marL="0" indent="0">
              <a:buNone/>
              <a:defRPr sz="12100"/>
            </a:lvl1pPr>
            <a:lvl2pPr marL="1723243" indent="0">
              <a:buNone/>
              <a:defRPr sz="10600"/>
            </a:lvl2pPr>
            <a:lvl3pPr marL="3446479" indent="0">
              <a:buNone/>
              <a:defRPr sz="9100"/>
            </a:lvl3pPr>
            <a:lvl4pPr marL="5169718" indent="0">
              <a:buNone/>
              <a:defRPr sz="7500"/>
            </a:lvl4pPr>
            <a:lvl5pPr marL="6892961" indent="0">
              <a:buNone/>
              <a:defRPr sz="7500"/>
            </a:lvl5pPr>
            <a:lvl6pPr marL="8616201" indent="0">
              <a:buNone/>
              <a:defRPr sz="7500"/>
            </a:lvl6pPr>
            <a:lvl7pPr marL="10339440" indent="0">
              <a:buNone/>
              <a:defRPr sz="7500"/>
            </a:lvl7pPr>
            <a:lvl8pPr marL="12062680" indent="0">
              <a:buNone/>
              <a:defRPr sz="7500"/>
            </a:lvl8pPr>
            <a:lvl9pPr marL="13785923" indent="0">
              <a:buNone/>
              <a:defRPr sz="7500"/>
            </a:lvl9pPr>
          </a:lstStyle>
          <a:p>
            <a:endParaRPr lang="en-US"/>
          </a:p>
        </p:txBody>
      </p:sp>
      <p:sp>
        <p:nvSpPr>
          <p:cNvPr id="4" name="Text Placeholder 3"/>
          <p:cNvSpPr>
            <a:spLocks noGrp="1"/>
          </p:cNvSpPr>
          <p:nvPr>
            <p:ph type="body" sz="half" idx="2"/>
          </p:nvPr>
        </p:nvSpPr>
        <p:spPr>
          <a:xfrm>
            <a:off x="5018406" y="27194513"/>
            <a:ext cx="15361920" cy="4077967"/>
          </a:xfrm>
        </p:spPr>
        <p:txBody>
          <a:bodyPr/>
          <a:lstStyle>
            <a:lvl1pPr marL="0" indent="0">
              <a:buNone/>
              <a:defRPr sz="5300"/>
            </a:lvl1pPr>
            <a:lvl2pPr marL="1723243" indent="0">
              <a:buNone/>
              <a:defRPr sz="4500"/>
            </a:lvl2pPr>
            <a:lvl3pPr marL="3446479" indent="0">
              <a:buNone/>
              <a:defRPr sz="3800"/>
            </a:lvl3pPr>
            <a:lvl4pPr marL="5169718" indent="0">
              <a:buNone/>
              <a:defRPr sz="3400"/>
            </a:lvl4pPr>
            <a:lvl5pPr marL="6892961" indent="0">
              <a:buNone/>
              <a:defRPr sz="3400"/>
            </a:lvl5pPr>
            <a:lvl6pPr marL="8616201" indent="0">
              <a:buNone/>
              <a:defRPr sz="3400"/>
            </a:lvl6pPr>
            <a:lvl7pPr marL="10339440" indent="0">
              <a:buNone/>
              <a:defRPr sz="3400"/>
            </a:lvl7pPr>
            <a:lvl8pPr marL="12062680" indent="0">
              <a:buNone/>
              <a:defRPr sz="3400"/>
            </a:lvl8pPr>
            <a:lvl9pPr marL="13785923" indent="0">
              <a:buNone/>
              <a:defRPr sz="3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591926-6D5E-4D2E-8C8C-06EEAD8328C6}" type="datetimeFigureOut">
              <a:rPr lang="en-US" smtClean="0"/>
              <a:t>4/23/2014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20975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591926-6D5E-4D2E-8C8C-06EEAD8328C6}" type="datetimeFigureOut">
              <a:rPr lang="en-US" smtClean="0"/>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1589418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975390" y="7054006"/>
            <a:ext cx="16130904" cy="15020924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582674" y="7054006"/>
            <a:ext cx="47965996" cy="15020924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591926-6D5E-4D2E-8C8C-06EEAD8328C6}" type="datetimeFigureOut">
              <a:rPr lang="en-US" smtClean="0"/>
              <a:t>4/23/2014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6251A5-AE94-4BC0-BAFF-87A180CDD55D}" type="slidenum">
              <a:rPr lang="en-US" smtClean="0"/>
              <a:t>‹#›</a:t>
            </a:fld>
            <a:endParaRPr lang="en-US"/>
          </a:p>
        </p:txBody>
      </p:sp>
    </p:spTree>
    <p:extLst>
      <p:ext uri="{BB962C8B-B14F-4D97-AF65-F5344CB8AC3E}">
        <p14:creationId xmlns:p14="http://schemas.microsoft.com/office/powerpoint/2010/main" val="3867045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2C8B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80160" y="1391499"/>
            <a:ext cx="23042880" cy="5791200"/>
          </a:xfrm>
          <a:prstGeom prst="rect">
            <a:avLst/>
          </a:prstGeom>
        </p:spPr>
        <p:txBody>
          <a:bodyPr vert="horz" lIns="344653" tIns="172327" rIns="344653" bIns="17232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280160" y="8107682"/>
            <a:ext cx="23042880" cy="22931546"/>
          </a:xfrm>
          <a:prstGeom prst="rect">
            <a:avLst/>
          </a:prstGeom>
        </p:spPr>
        <p:txBody>
          <a:bodyPr vert="horz" lIns="344653" tIns="172327" rIns="344653" bIns="1723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280160" y="32205524"/>
            <a:ext cx="5974080" cy="1849967"/>
          </a:xfrm>
          <a:prstGeom prst="rect">
            <a:avLst/>
          </a:prstGeom>
        </p:spPr>
        <p:txBody>
          <a:bodyPr vert="horz" lIns="344653" tIns="172327" rIns="344653" bIns="172327" rtlCol="0" anchor="ctr"/>
          <a:lstStyle>
            <a:lvl1pPr algn="l">
              <a:defRPr sz="4500">
                <a:solidFill>
                  <a:schemeClr val="tx1">
                    <a:tint val="75000"/>
                  </a:schemeClr>
                </a:solidFill>
              </a:defRPr>
            </a:lvl1pPr>
          </a:lstStyle>
          <a:p>
            <a:fld id="{2F591926-6D5E-4D2E-8C8C-06EEAD8328C6}" type="datetimeFigureOut">
              <a:rPr lang="en-US" smtClean="0"/>
              <a:t>4/23/2014</a:t>
            </a:fld>
            <a:endParaRPr lang="en-US"/>
          </a:p>
        </p:txBody>
      </p:sp>
      <p:sp>
        <p:nvSpPr>
          <p:cNvPr id="5" name="Footer Placeholder 4"/>
          <p:cNvSpPr>
            <a:spLocks noGrp="1"/>
          </p:cNvSpPr>
          <p:nvPr>
            <p:ph type="ftr" sz="quarter" idx="3"/>
          </p:nvPr>
        </p:nvSpPr>
        <p:spPr>
          <a:xfrm>
            <a:off x="8747760" y="32205524"/>
            <a:ext cx="8107680" cy="1849967"/>
          </a:xfrm>
          <a:prstGeom prst="rect">
            <a:avLst/>
          </a:prstGeom>
        </p:spPr>
        <p:txBody>
          <a:bodyPr vert="horz" lIns="344653" tIns="172327" rIns="344653" bIns="172327" rtlCol="0" anchor="ctr"/>
          <a:lstStyle>
            <a:lvl1pPr algn="ctr">
              <a:defRPr sz="45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8348960" y="32205524"/>
            <a:ext cx="5974080" cy="1849967"/>
          </a:xfrm>
          <a:prstGeom prst="rect">
            <a:avLst/>
          </a:prstGeom>
        </p:spPr>
        <p:txBody>
          <a:bodyPr vert="horz" lIns="344653" tIns="172327" rIns="344653" bIns="172327" rtlCol="0" anchor="ctr"/>
          <a:lstStyle>
            <a:lvl1pPr algn="r">
              <a:defRPr sz="4500">
                <a:solidFill>
                  <a:schemeClr val="tx1">
                    <a:tint val="75000"/>
                  </a:schemeClr>
                </a:solidFill>
              </a:defRPr>
            </a:lvl1pPr>
          </a:lstStyle>
          <a:p>
            <a:fld id="{E36251A5-AE94-4BC0-BAFF-87A180CDD55D}" type="slidenum">
              <a:rPr lang="en-US" smtClean="0"/>
              <a:t>‹#›</a:t>
            </a:fld>
            <a:endParaRPr lang="en-US"/>
          </a:p>
        </p:txBody>
      </p:sp>
    </p:spTree>
    <p:extLst>
      <p:ext uri="{BB962C8B-B14F-4D97-AF65-F5344CB8AC3E}">
        <p14:creationId xmlns:p14="http://schemas.microsoft.com/office/powerpoint/2010/main" val="169672378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3446479" rtl="0" eaLnBrk="1" latinLnBrk="0" hangingPunct="1">
        <a:spcBef>
          <a:spcPct val="0"/>
        </a:spcBef>
        <a:buNone/>
        <a:defRPr sz="16600" kern="1200">
          <a:solidFill>
            <a:schemeClr val="tx1"/>
          </a:solidFill>
          <a:latin typeface="+mj-lt"/>
          <a:ea typeface="+mj-ea"/>
          <a:cs typeface="+mj-cs"/>
        </a:defRPr>
      </a:lvl1pPr>
    </p:titleStyle>
    <p:bodyStyle>
      <a:lvl1pPr marL="1292432" indent="-1292432" algn="l" defTabSz="3446479" rtl="0" eaLnBrk="1" latinLnBrk="0" hangingPunct="1">
        <a:spcBef>
          <a:spcPct val="20000"/>
        </a:spcBef>
        <a:buFont typeface="Arial" panose="020B0604020202020204" pitchFamily="34" charset="0"/>
        <a:buChar char="•"/>
        <a:defRPr sz="12100" kern="1200">
          <a:solidFill>
            <a:schemeClr val="tx1"/>
          </a:solidFill>
          <a:latin typeface="+mn-lt"/>
          <a:ea typeface="+mn-ea"/>
          <a:cs typeface="+mn-cs"/>
        </a:defRPr>
      </a:lvl1pPr>
      <a:lvl2pPr marL="2800265" indent="-1077021" algn="l" defTabSz="3446479" rtl="0" eaLnBrk="1" latinLnBrk="0" hangingPunct="1">
        <a:spcBef>
          <a:spcPct val="20000"/>
        </a:spcBef>
        <a:buFont typeface="Arial" panose="020B0604020202020204" pitchFamily="34" charset="0"/>
        <a:buChar char="–"/>
        <a:defRPr sz="10600" kern="1200">
          <a:solidFill>
            <a:schemeClr val="tx1"/>
          </a:solidFill>
          <a:latin typeface="+mn-lt"/>
          <a:ea typeface="+mn-ea"/>
          <a:cs typeface="+mn-cs"/>
        </a:defRPr>
      </a:lvl2pPr>
      <a:lvl3pPr marL="4308097" indent="-861622" algn="l" defTabSz="344647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3pPr>
      <a:lvl4pPr marL="6031340" indent="-861622" algn="l" defTabSz="3446479" rtl="0" eaLnBrk="1" latinLnBrk="0" hangingPunct="1">
        <a:spcBef>
          <a:spcPct val="20000"/>
        </a:spcBef>
        <a:buFont typeface="Arial" panose="020B0604020202020204" pitchFamily="34" charset="0"/>
        <a:buChar char="–"/>
        <a:defRPr sz="7500" kern="1200">
          <a:solidFill>
            <a:schemeClr val="tx1"/>
          </a:solidFill>
          <a:latin typeface="+mn-lt"/>
          <a:ea typeface="+mn-ea"/>
          <a:cs typeface="+mn-cs"/>
        </a:defRPr>
      </a:lvl4pPr>
      <a:lvl5pPr marL="7754583" indent="-861622" algn="l" defTabSz="3446479" rtl="0" eaLnBrk="1" latinLnBrk="0" hangingPunct="1">
        <a:spcBef>
          <a:spcPct val="20000"/>
        </a:spcBef>
        <a:buFont typeface="Arial" panose="020B0604020202020204" pitchFamily="34" charset="0"/>
        <a:buChar char="»"/>
        <a:defRPr sz="7500" kern="1200">
          <a:solidFill>
            <a:schemeClr val="tx1"/>
          </a:solidFill>
          <a:latin typeface="+mn-lt"/>
          <a:ea typeface="+mn-ea"/>
          <a:cs typeface="+mn-cs"/>
        </a:defRPr>
      </a:lvl5pPr>
      <a:lvl6pPr marL="9477819" indent="-861622" algn="l" defTabSz="3446479" rtl="0" eaLnBrk="1" latinLnBrk="0" hangingPunct="1">
        <a:spcBef>
          <a:spcPct val="20000"/>
        </a:spcBef>
        <a:buFont typeface="Arial" panose="020B0604020202020204" pitchFamily="34" charset="0"/>
        <a:buChar char="•"/>
        <a:defRPr sz="7500" kern="1200">
          <a:solidFill>
            <a:schemeClr val="tx1"/>
          </a:solidFill>
          <a:latin typeface="+mn-lt"/>
          <a:ea typeface="+mn-ea"/>
          <a:cs typeface="+mn-cs"/>
        </a:defRPr>
      </a:lvl6pPr>
      <a:lvl7pPr marL="11201058" indent="-861622" algn="l" defTabSz="3446479" rtl="0" eaLnBrk="1" latinLnBrk="0" hangingPunct="1">
        <a:spcBef>
          <a:spcPct val="20000"/>
        </a:spcBef>
        <a:buFont typeface="Arial" panose="020B0604020202020204" pitchFamily="34" charset="0"/>
        <a:buChar char="•"/>
        <a:defRPr sz="7500" kern="1200">
          <a:solidFill>
            <a:schemeClr val="tx1"/>
          </a:solidFill>
          <a:latin typeface="+mn-lt"/>
          <a:ea typeface="+mn-ea"/>
          <a:cs typeface="+mn-cs"/>
        </a:defRPr>
      </a:lvl7pPr>
      <a:lvl8pPr marL="12924301" indent="-861622" algn="l" defTabSz="3446479" rtl="0" eaLnBrk="1" latinLnBrk="0" hangingPunct="1">
        <a:spcBef>
          <a:spcPct val="20000"/>
        </a:spcBef>
        <a:buFont typeface="Arial" panose="020B0604020202020204" pitchFamily="34" charset="0"/>
        <a:buChar char="•"/>
        <a:defRPr sz="7500" kern="1200">
          <a:solidFill>
            <a:schemeClr val="tx1"/>
          </a:solidFill>
          <a:latin typeface="+mn-lt"/>
          <a:ea typeface="+mn-ea"/>
          <a:cs typeface="+mn-cs"/>
        </a:defRPr>
      </a:lvl8pPr>
      <a:lvl9pPr marL="14647544" indent="-861622" algn="l" defTabSz="3446479" rtl="0" eaLnBrk="1" latinLnBrk="0" hangingPunct="1">
        <a:spcBef>
          <a:spcPct val="20000"/>
        </a:spcBef>
        <a:buFont typeface="Arial" panose="020B0604020202020204" pitchFamily="34" charset="0"/>
        <a:buChar char="•"/>
        <a:defRPr sz="7500" kern="1200">
          <a:solidFill>
            <a:schemeClr val="tx1"/>
          </a:solidFill>
          <a:latin typeface="+mn-lt"/>
          <a:ea typeface="+mn-ea"/>
          <a:cs typeface="+mn-cs"/>
        </a:defRPr>
      </a:lvl9pPr>
    </p:bodyStyle>
    <p:otherStyle>
      <a:defPPr>
        <a:defRPr lang="en-US"/>
      </a:defPPr>
      <a:lvl1pPr marL="0" algn="l" defTabSz="3446479" rtl="0" eaLnBrk="1" latinLnBrk="0" hangingPunct="1">
        <a:defRPr sz="6800" kern="1200">
          <a:solidFill>
            <a:schemeClr val="tx1"/>
          </a:solidFill>
          <a:latin typeface="+mn-lt"/>
          <a:ea typeface="+mn-ea"/>
          <a:cs typeface="+mn-cs"/>
        </a:defRPr>
      </a:lvl1pPr>
      <a:lvl2pPr marL="1723243" algn="l" defTabSz="3446479" rtl="0" eaLnBrk="1" latinLnBrk="0" hangingPunct="1">
        <a:defRPr sz="6800" kern="1200">
          <a:solidFill>
            <a:schemeClr val="tx1"/>
          </a:solidFill>
          <a:latin typeface="+mn-lt"/>
          <a:ea typeface="+mn-ea"/>
          <a:cs typeface="+mn-cs"/>
        </a:defRPr>
      </a:lvl2pPr>
      <a:lvl3pPr marL="3446479" algn="l" defTabSz="3446479" rtl="0" eaLnBrk="1" latinLnBrk="0" hangingPunct="1">
        <a:defRPr sz="6800" kern="1200">
          <a:solidFill>
            <a:schemeClr val="tx1"/>
          </a:solidFill>
          <a:latin typeface="+mn-lt"/>
          <a:ea typeface="+mn-ea"/>
          <a:cs typeface="+mn-cs"/>
        </a:defRPr>
      </a:lvl3pPr>
      <a:lvl4pPr marL="5169718" algn="l" defTabSz="3446479" rtl="0" eaLnBrk="1" latinLnBrk="0" hangingPunct="1">
        <a:defRPr sz="6800" kern="1200">
          <a:solidFill>
            <a:schemeClr val="tx1"/>
          </a:solidFill>
          <a:latin typeface="+mn-lt"/>
          <a:ea typeface="+mn-ea"/>
          <a:cs typeface="+mn-cs"/>
        </a:defRPr>
      </a:lvl4pPr>
      <a:lvl5pPr marL="6892961" algn="l" defTabSz="3446479" rtl="0" eaLnBrk="1" latinLnBrk="0" hangingPunct="1">
        <a:defRPr sz="6800" kern="1200">
          <a:solidFill>
            <a:schemeClr val="tx1"/>
          </a:solidFill>
          <a:latin typeface="+mn-lt"/>
          <a:ea typeface="+mn-ea"/>
          <a:cs typeface="+mn-cs"/>
        </a:defRPr>
      </a:lvl5pPr>
      <a:lvl6pPr marL="8616201" algn="l" defTabSz="3446479" rtl="0" eaLnBrk="1" latinLnBrk="0" hangingPunct="1">
        <a:defRPr sz="6800" kern="1200">
          <a:solidFill>
            <a:schemeClr val="tx1"/>
          </a:solidFill>
          <a:latin typeface="+mn-lt"/>
          <a:ea typeface="+mn-ea"/>
          <a:cs typeface="+mn-cs"/>
        </a:defRPr>
      </a:lvl6pPr>
      <a:lvl7pPr marL="10339440" algn="l" defTabSz="3446479" rtl="0" eaLnBrk="1" latinLnBrk="0" hangingPunct="1">
        <a:defRPr sz="6800" kern="1200">
          <a:solidFill>
            <a:schemeClr val="tx1"/>
          </a:solidFill>
          <a:latin typeface="+mn-lt"/>
          <a:ea typeface="+mn-ea"/>
          <a:cs typeface="+mn-cs"/>
        </a:defRPr>
      </a:lvl7pPr>
      <a:lvl8pPr marL="12062680" algn="l" defTabSz="3446479" rtl="0" eaLnBrk="1" latinLnBrk="0" hangingPunct="1">
        <a:defRPr sz="6800" kern="1200">
          <a:solidFill>
            <a:schemeClr val="tx1"/>
          </a:solidFill>
          <a:latin typeface="+mn-lt"/>
          <a:ea typeface="+mn-ea"/>
          <a:cs typeface="+mn-cs"/>
        </a:defRPr>
      </a:lvl8pPr>
      <a:lvl9pPr marL="13785923" algn="l" defTabSz="3446479" rtl="0" eaLnBrk="1" latinLnBrk="0" hangingPunct="1">
        <a:defRPr sz="6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0.png"/><Relationship Id="rId18" Type="http://schemas.microsoft.com/office/2007/relationships/hdphoto" Target="../media/hdphoto4.wdp"/><Relationship Id="rId3" Type="http://schemas.openxmlformats.org/officeDocument/2006/relationships/image" Target="../media/image1.jpeg"/><Relationship Id="rId21" Type="http://schemas.openxmlformats.org/officeDocument/2006/relationships/image" Target="../media/image14.jpeg"/><Relationship Id="rId7" Type="http://schemas.openxmlformats.org/officeDocument/2006/relationships/image" Target="../media/image5.jpeg"/><Relationship Id="rId12" Type="http://schemas.microsoft.com/office/2007/relationships/hdphoto" Target="../media/hdphoto1.wdp"/><Relationship Id="rId17" Type="http://schemas.openxmlformats.org/officeDocument/2006/relationships/image" Target="../media/image12.png"/><Relationship Id="rId2" Type="http://schemas.openxmlformats.org/officeDocument/2006/relationships/notesSlide" Target="../notesSlides/notesSlide1.xml"/><Relationship Id="rId16" Type="http://schemas.microsoft.com/office/2007/relationships/hdphoto" Target="../media/hdphoto3.wdp"/><Relationship Id="rId20" Type="http://schemas.microsoft.com/office/2007/relationships/hdphoto" Target="../media/hdphoto5.wdp"/><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g"/><Relationship Id="rId15" Type="http://schemas.openxmlformats.org/officeDocument/2006/relationships/image" Target="../media/image11.png"/><Relationship Id="rId23" Type="http://schemas.openxmlformats.org/officeDocument/2006/relationships/image" Target="../media/image16.png"/><Relationship Id="rId10" Type="http://schemas.openxmlformats.org/officeDocument/2006/relationships/image" Target="../media/image8.jpeg"/><Relationship Id="rId19" Type="http://schemas.openxmlformats.org/officeDocument/2006/relationships/image" Target="../media/image13.png"/><Relationship Id="rId4" Type="http://schemas.openxmlformats.org/officeDocument/2006/relationships/image" Target="../media/image2.gif"/><Relationship Id="rId9" Type="http://schemas.openxmlformats.org/officeDocument/2006/relationships/image" Target="../media/image7.jpeg"/><Relationship Id="rId14" Type="http://schemas.microsoft.com/office/2007/relationships/hdphoto" Target="../media/hdphoto2.wdp"/><Relationship Id="rId22"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2EAE0"/>
        </a:solidFill>
        <a:effectLst/>
      </p:bgPr>
    </p:bg>
    <p:spTree>
      <p:nvGrpSpPr>
        <p:cNvPr id="1" name=""/>
        <p:cNvGrpSpPr/>
        <p:nvPr/>
      </p:nvGrpSpPr>
      <p:grpSpPr>
        <a:xfrm>
          <a:off x="0" y="0"/>
          <a:ext cx="0" cy="0"/>
          <a:chOff x="0" y="0"/>
          <a:chExt cx="0" cy="0"/>
        </a:xfrm>
      </p:grpSpPr>
      <p:sp>
        <p:nvSpPr>
          <p:cNvPr id="50" name="Rectangle 49"/>
          <p:cNvSpPr/>
          <p:nvPr/>
        </p:nvSpPr>
        <p:spPr>
          <a:xfrm>
            <a:off x="-88339" y="29724012"/>
            <a:ext cx="25647369" cy="499110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38100" y="0"/>
            <a:ext cx="25641300" cy="31058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57200" y="422464"/>
            <a:ext cx="19812000" cy="1938992"/>
          </a:xfrm>
          <a:prstGeom prst="rect">
            <a:avLst/>
          </a:prstGeom>
          <a:noFill/>
        </p:spPr>
        <p:txBody>
          <a:bodyPr wrap="square" lIns="91440" tIns="45720" rIns="91440" bIns="45720">
            <a:spAutoFit/>
          </a:bodyPr>
          <a:lstStyle/>
          <a:p>
            <a:pPr algn="ctr"/>
            <a:r>
              <a:rPr lang="en-US" sz="12000" b="1" spc="50" dirty="0" smtClean="0">
                <a:ln w="13500">
                  <a:solidFill>
                    <a:schemeClr val="accent1">
                      <a:shade val="2500"/>
                      <a:alpha val="6500"/>
                    </a:schemeClr>
                  </a:solidFill>
                  <a:prstDash val="solid"/>
                </a:ln>
                <a:solidFill>
                  <a:schemeClr val="tx1">
                    <a:alpha val="95000"/>
                  </a:schemeClr>
                </a:solidFill>
                <a:effectLst>
                  <a:outerShdw blurRad="38100" dist="38100" dir="2700000" algn="tl">
                    <a:srgbClr val="000000">
                      <a:alpha val="43137"/>
                    </a:srgbClr>
                  </a:outerShdw>
                </a:effectLst>
              </a:rPr>
              <a:t>Battery Management System</a:t>
            </a:r>
            <a:endParaRPr lang="en-US" sz="12000" b="1" spc="50" dirty="0">
              <a:ln w="13500">
                <a:solidFill>
                  <a:schemeClr val="accent1">
                    <a:shade val="2500"/>
                    <a:alpha val="6500"/>
                  </a:schemeClr>
                </a:solidFill>
                <a:prstDash val="solid"/>
              </a:ln>
              <a:solidFill>
                <a:schemeClr val="tx1">
                  <a:alpha val="95000"/>
                </a:schemeClr>
              </a:solidFill>
              <a:effectLst>
                <a:outerShdw blurRad="38100" dist="38100" dir="2700000" algn="tl">
                  <a:srgbClr val="000000">
                    <a:alpha val="43137"/>
                  </a:srgbClr>
                </a:outerShdw>
              </a:effectLst>
            </a:endParaRPr>
          </a:p>
        </p:txBody>
      </p:sp>
      <p:pic>
        <p:nvPicPr>
          <p:cNvPr id="8" name="image33.jpg"/>
          <p:cNvPicPr/>
          <p:nvPr/>
        </p:nvPicPr>
        <p:blipFill>
          <a:blip r:embed="rId3" cstate="print">
            <a:extLst>
              <a:ext uri="{28A0092B-C50C-407E-A947-70E740481C1C}">
                <a14:useLocalDpi xmlns:a14="http://schemas.microsoft.com/office/drawing/2010/main" val="0"/>
              </a:ext>
            </a:extLst>
          </a:blip>
          <a:stretch>
            <a:fillRect/>
          </a:stretch>
        </p:blipFill>
        <p:spPr>
          <a:xfrm>
            <a:off x="20124740" y="791317"/>
            <a:ext cx="2242144" cy="1762499"/>
          </a:xfrm>
          <a:prstGeom prst="rect">
            <a:avLst/>
          </a:prstGeom>
        </p:spPr>
      </p:pic>
      <p:sp>
        <p:nvSpPr>
          <p:cNvPr id="11" name="TextBox 10"/>
          <p:cNvSpPr txBox="1"/>
          <p:nvPr/>
        </p:nvSpPr>
        <p:spPr>
          <a:xfrm>
            <a:off x="-44170" y="29977169"/>
            <a:ext cx="3553152" cy="1107996"/>
          </a:xfrm>
          <a:prstGeom prst="rect">
            <a:avLst/>
          </a:prstGeom>
          <a:noFill/>
        </p:spPr>
        <p:txBody>
          <a:bodyPr wrap="none" rtlCol="0">
            <a:spAutoFit/>
          </a:bodyPr>
          <a:lstStyle/>
          <a:p>
            <a:r>
              <a:rPr lang="en-US" sz="6600" dirty="0" smtClean="0">
                <a:ln w="18415" cmpd="sng">
                  <a:solidFill>
                    <a:srgbClr val="FFFFFF"/>
                  </a:solidFill>
                  <a:prstDash val="solid"/>
                </a:ln>
                <a:effectLst>
                  <a:outerShdw blurRad="63500" dir="3600000" algn="tl" rotWithShape="0">
                    <a:srgbClr val="000000">
                      <a:alpha val="70000"/>
                    </a:srgbClr>
                  </a:outerShdw>
                </a:effectLst>
              </a:rPr>
              <a:t>The Team</a:t>
            </a:r>
            <a:endParaRPr lang="en-US" sz="6600" dirty="0">
              <a:ln w="18415" cmpd="sng">
                <a:solidFill>
                  <a:srgbClr val="FFFFFF"/>
                </a:solidFill>
                <a:prstDash val="solid"/>
              </a:ln>
              <a:effectLst>
                <a:outerShdw blurRad="63500" dir="3600000" algn="tl" rotWithShape="0">
                  <a:srgbClr val="000000">
                    <a:alpha val="70000"/>
                  </a:srgbClr>
                </a:outerShdw>
              </a:effectLst>
            </a:endParaRPr>
          </a:p>
        </p:txBody>
      </p:sp>
      <p:grpSp>
        <p:nvGrpSpPr>
          <p:cNvPr id="71" name="Group 70"/>
          <p:cNvGrpSpPr/>
          <p:nvPr/>
        </p:nvGrpSpPr>
        <p:grpSpPr>
          <a:xfrm>
            <a:off x="18267356" y="30160739"/>
            <a:ext cx="3151181" cy="4399559"/>
            <a:chOff x="21412200" y="30037752"/>
            <a:chExt cx="3151181" cy="4399559"/>
          </a:xfrm>
          <a:solidFill>
            <a:srgbClr val="E2EAE0"/>
          </a:solidFill>
        </p:grpSpPr>
        <p:sp>
          <p:nvSpPr>
            <p:cNvPr id="16" name="Rounded Rectangle 15"/>
            <p:cNvSpPr/>
            <p:nvPr/>
          </p:nvSpPr>
          <p:spPr>
            <a:xfrm>
              <a:off x="21412200" y="30037752"/>
              <a:ext cx="3151181" cy="439955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1412200" y="33427576"/>
              <a:ext cx="3151181" cy="830997"/>
            </a:xfrm>
            <a:prstGeom prst="rect">
              <a:avLst/>
            </a:prstGeom>
            <a:grpFill/>
          </p:spPr>
          <p:txBody>
            <a:bodyPr wrap="square" rtlCol="0">
              <a:spAutoFit/>
            </a:bodyPr>
            <a:lstStyle/>
            <a:p>
              <a:pPr algn="ctr"/>
              <a:r>
                <a:rPr lang="en-US" sz="2400" dirty="0" err="1" smtClean="0"/>
                <a:t>Auez</a:t>
              </a:r>
              <a:r>
                <a:rPr lang="en-US" sz="2400" dirty="0" smtClean="0"/>
                <a:t> </a:t>
              </a:r>
              <a:r>
                <a:rPr lang="en-US" sz="2400" dirty="0" err="1" smtClean="0"/>
                <a:t>Ryskhanov</a:t>
              </a:r>
              <a:endParaRPr lang="en-US" sz="2400" dirty="0" smtClean="0"/>
            </a:p>
            <a:p>
              <a:pPr algn="ctr"/>
              <a:r>
                <a:rPr lang="en-US" sz="2400" dirty="0" smtClean="0"/>
                <a:t>Electrical Engineer</a:t>
              </a:r>
              <a:endParaRPr lang="en-US" sz="2400" dirty="0"/>
            </a:p>
          </p:txBody>
        </p:sp>
      </p:grpSp>
      <p:pic>
        <p:nvPicPr>
          <p:cNvPr id="31" name="image33.jpg"/>
          <p:cNvPicPr/>
          <p:nvPr/>
        </p:nvPicPr>
        <p:blipFill>
          <a:blip r:embed="rId3" cstate="print">
            <a:extLst>
              <a:ext uri="{28A0092B-C50C-407E-A947-70E740481C1C}">
                <a14:useLocalDpi xmlns:a14="http://schemas.microsoft.com/office/drawing/2010/main" val="0"/>
              </a:ext>
            </a:extLst>
          </a:blip>
          <a:stretch>
            <a:fillRect/>
          </a:stretch>
        </p:blipFill>
        <p:spPr>
          <a:xfrm>
            <a:off x="833600" y="31137225"/>
            <a:ext cx="3204999" cy="3039392"/>
          </a:xfrm>
          <a:prstGeom prst="rect">
            <a:avLst/>
          </a:prstGeom>
        </p:spPr>
      </p:pic>
      <p:sp>
        <p:nvSpPr>
          <p:cNvPr id="33" name="Rounded Rectangle 32"/>
          <p:cNvSpPr/>
          <p:nvPr/>
        </p:nvSpPr>
        <p:spPr>
          <a:xfrm>
            <a:off x="18752412" y="21247439"/>
            <a:ext cx="6241466" cy="304449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200" dirty="0" smtClean="0">
                <a:solidFill>
                  <a:schemeClr val="tx1"/>
                </a:solidFill>
              </a:rPr>
              <a:t>The team had a $500 budget to build the battery management system. The table below shows that our final product.</a:t>
            </a:r>
            <a:endParaRPr lang="en-US" sz="3200" dirty="0">
              <a:solidFill>
                <a:schemeClr val="tx1"/>
              </a:solidFill>
            </a:endParaRPr>
          </a:p>
        </p:txBody>
      </p:sp>
      <p:sp>
        <p:nvSpPr>
          <p:cNvPr id="43" name="TextBox 42"/>
          <p:cNvSpPr txBox="1"/>
          <p:nvPr/>
        </p:nvSpPr>
        <p:spPr>
          <a:xfrm>
            <a:off x="20740832" y="20119046"/>
            <a:ext cx="2182136" cy="923330"/>
          </a:xfrm>
          <a:prstGeom prst="rect">
            <a:avLst/>
          </a:prstGeom>
          <a:noFill/>
        </p:spPr>
        <p:txBody>
          <a:bodyPr wrap="none" rtlCol="0">
            <a:spAutoFit/>
          </a:bodyPr>
          <a:lstStyle/>
          <a:p>
            <a:r>
              <a:rPr lang="en-US" sz="5400" dirty="0" smtClean="0">
                <a:solidFill>
                  <a:srgbClr val="18453B"/>
                </a:solidFill>
              </a:rPr>
              <a:t>Budget</a:t>
            </a:r>
            <a:endParaRPr lang="en-US" sz="5400" dirty="0">
              <a:solidFill>
                <a:srgbClr val="18453B"/>
              </a:solidFill>
            </a:endParaRPr>
          </a:p>
        </p:txBody>
      </p:sp>
      <p:sp>
        <p:nvSpPr>
          <p:cNvPr id="42" name="TextBox 41"/>
          <p:cNvSpPr txBox="1"/>
          <p:nvPr/>
        </p:nvSpPr>
        <p:spPr>
          <a:xfrm>
            <a:off x="10236858" y="6354331"/>
            <a:ext cx="4416636" cy="1138773"/>
          </a:xfrm>
          <a:prstGeom prst="rect">
            <a:avLst/>
          </a:prstGeom>
          <a:noFill/>
        </p:spPr>
        <p:txBody>
          <a:bodyPr wrap="square" rtlCol="0">
            <a:spAutoFit/>
          </a:bodyPr>
          <a:lstStyle/>
          <a:p>
            <a:r>
              <a:rPr lang="en-US" dirty="0" smtClean="0">
                <a:solidFill>
                  <a:srgbClr val="18453B"/>
                </a:solidFill>
              </a:rPr>
              <a:t>Final Design</a:t>
            </a:r>
            <a:endParaRPr lang="en-US" dirty="0">
              <a:solidFill>
                <a:srgbClr val="18453B"/>
              </a:solidFill>
            </a:endParaRPr>
          </a:p>
        </p:txBody>
      </p:sp>
      <p:pic>
        <p:nvPicPr>
          <p:cNvPr id="1026" name="Picture 2" descr="https://lh5.googleusercontent.com/JF6_fyo5UtPzYfV8c4ULG7O4haTQlGu3n2r5xII7WM7HR-gw-8WDpZMqZFvwLeYQhQhncNUEjbmP7-mx6G2Cjtji68ppbvaie3kSAMd-t4KuHHVW9jevpMK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36451" y="752846"/>
            <a:ext cx="2857500" cy="16002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5" name="Table 54"/>
          <p:cNvGraphicFramePr>
            <a:graphicFrameLocks noGrp="1"/>
          </p:cNvGraphicFramePr>
          <p:nvPr>
            <p:extLst>
              <p:ext uri="{D42A27DB-BD31-4B8C-83A1-F6EECF244321}">
                <p14:modId xmlns:p14="http://schemas.microsoft.com/office/powerpoint/2010/main" val="464224022"/>
              </p:ext>
            </p:extLst>
          </p:nvPr>
        </p:nvGraphicFramePr>
        <p:xfrm>
          <a:off x="18956054" y="24003713"/>
          <a:ext cx="5861348" cy="3627922"/>
        </p:xfrm>
        <a:graphic>
          <a:graphicData uri="http://schemas.openxmlformats.org/drawingml/2006/table">
            <a:tbl>
              <a:tblPr firstRow="1" bandRow="1">
                <a:tableStyleId>{F5AB1C69-6EDB-4FF4-983F-18BD219EF322}</a:tableStyleId>
              </a:tblPr>
              <a:tblGrid>
                <a:gridCol w="4091753"/>
                <a:gridCol w="1769595"/>
              </a:tblGrid>
              <a:tr h="780694">
                <a:tc>
                  <a:txBody>
                    <a:bodyPr/>
                    <a:lstStyle/>
                    <a:p>
                      <a:pPr algn="ctr"/>
                      <a:r>
                        <a:rPr lang="en-US" sz="3600" dirty="0" smtClean="0"/>
                        <a:t>Products</a:t>
                      </a:r>
                      <a:endParaRPr lang="en-US" sz="3600" dirty="0">
                        <a:solidFill>
                          <a:schemeClr val="tx1"/>
                        </a:solidFill>
                      </a:endParaRPr>
                    </a:p>
                  </a:txBody>
                  <a:tcPr/>
                </a:tc>
                <a:tc>
                  <a:txBody>
                    <a:bodyPr/>
                    <a:lstStyle/>
                    <a:p>
                      <a:pPr algn="ctr"/>
                      <a:r>
                        <a:rPr lang="en-US" sz="3600" dirty="0" smtClean="0"/>
                        <a:t>Cost</a:t>
                      </a:r>
                      <a:endParaRPr lang="en-US" sz="3600" dirty="0">
                        <a:solidFill>
                          <a:schemeClr val="tx1"/>
                        </a:solidFill>
                      </a:endParaRPr>
                    </a:p>
                  </a:txBody>
                  <a:tcPr/>
                </a:tc>
              </a:tr>
              <a:tr h="733754">
                <a:tc>
                  <a:txBody>
                    <a:bodyPr/>
                    <a:lstStyle/>
                    <a:p>
                      <a:pPr algn="l"/>
                      <a:r>
                        <a:rPr lang="en-US" sz="2800" dirty="0" smtClean="0">
                          <a:solidFill>
                            <a:schemeClr val="dk1"/>
                          </a:solidFill>
                        </a:rPr>
                        <a:t>Electrical</a:t>
                      </a:r>
                      <a:r>
                        <a:rPr lang="en-US" sz="2800" baseline="0" dirty="0" smtClean="0">
                          <a:solidFill>
                            <a:schemeClr val="dk1"/>
                          </a:solidFill>
                        </a:rPr>
                        <a:t> Components</a:t>
                      </a:r>
                      <a:endParaRPr lang="en-US" sz="2800" dirty="0">
                        <a:solidFill>
                          <a:schemeClr val="bg1"/>
                        </a:solidFill>
                      </a:endParaRPr>
                    </a:p>
                  </a:txBody>
                  <a:tcPr/>
                </a:tc>
                <a:tc>
                  <a:txBody>
                    <a:bodyPr/>
                    <a:lstStyle/>
                    <a:p>
                      <a:pPr algn="ctr"/>
                      <a:r>
                        <a:rPr lang="en-US" sz="2800" dirty="0" smtClean="0"/>
                        <a:t>$224.90</a:t>
                      </a:r>
                      <a:endParaRPr lang="en-US" sz="2800" dirty="0">
                        <a:solidFill>
                          <a:schemeClr val="bg1"/>
                        </a:solidFill>
                      </a:endParaRPr>
                    </a:p>
                  </a:txBody>
                  <a:tcPr/>
                </a:tc>
              </a:tr>
              <a:tr h="733754">
                <a:tc>
                  <a:txBody>
                    <a:bodyPr/>
                    <a:lstStyle/>
                    <a:p>
                      <a:pPr algn="l"/>
                      <a:r>
                        <a:rPr lang="en-US" sz="2800" dirty="0" smtClean="0">
                          <a:solidFill>
                            <a:schemeClr val="dk1"/>
                          </a:solidFill>
                        </a:rPr>
                        <a:t>Controller</a:t>
                      </a:r>
                      <a:endParaRPr lang="en-US" sz="2800" dirty="0">
                        <a:solidFill>
                          <a:schemeClr val="bg1"/>
                        </a:solidFill>
                      </a:endParaRPr>
                    </a:p>
                  </a:txBody>
                  <a:tcPr/>
                </a:tc>
                <a:tc>
                  <a:txBody>
                    <a:bodyPr/>
                    <a:lstStyle/>
                    <a:p>
                      <a:pPr algn="ctr"/>
                      <a:r>
                        <a:rPr lang="en-US" sz="2800" dirty="0" smtClean="0"/>
                        <a:t>$55.75</a:t>
                      </a:r>
                      <a:endParaRPr lang="en-US" sz="2800" dirty="0">
                        <a:solidFill>
                          <a:schemeClr val="bg1"/>
                        </a:solidFill>
                      </a:endParaRPr>
                    </a:p>
                  </a:txBody>
                  <a:tcPr/>
                </a:tc>
              </a:tr>
              <a:tr h="733754">
                <a:tc>
                  <a:txBody>
                    <a:bodyPr/>
                    <a:lstStyle/>
                    <a:p>
                      <a:pPr algn="l"/>
                      <a:r>
                        <a:rPr lang="en-US" sz="2800" dirty="0" smtClean="0"/>
                        <a:t>Mechanical Parts </a:t>
                      </a:r>
                      <a:endParaRPr lang="en-US" sz="2800" dirty="0">
                        <a:solidFill>
                          <a:schemeClr val="bg1"/>
                        </a:solidFill>
                      </a:endParaRPr>
                    </a:p>
                  </a:txBody>
                  <a:tcPr/>
                </a:tc>
                <a:tc>
                  <a:txBody>
                    <a:bodyPr/>
                    <a:lstStyle/>
                    <a:p>
                      <a:pPr algn="ctr"/>
                      <a:r>
                        <a:rPr lang="en-US" sz="2800" dirty="0" smtClean="0"/>
                        <a:t>$22.91</a:t>
                      </a:r>
                      <a:endParaRPr lang="en-US" sz="2800" dirty="0">
                        <a:solidFill>
                          <a:schemeClr val="bg1"/>
                        </a:solidFill>
                      </a:endParaRPr>
                    </a:p>
                  </a:txBody>
                  <a:tcPr/>
                </a:tc>
              </a:tr>
              <a:tr h="645966">
                <a:tc>
                  <a:txBody>
                    <a:bodyPr/>
                    <a:lstStyle/>
                    <a:p>
                      <a:pPr algn="l"/>
                      <a:r>
                        <a:rPr lang="en-US" sz="2800" dirty="0" smtClean="0"/>
                        <a:t>Total</a:t>
                      </a:r>
                      <a:endParaRPr lang="en-US" sz="2800" dirty="0">
                        <a:solidFill>
                          <a:schemeClr val="bg1"/>
                        </a:solidFill>
                      </a:endParaRPr>
                    </a:p>
                  </a:txBody>
                  <a:tcPr/>
                </a:tc>
                <a:tc>
                  <a:txBody>
                    <a:bodyPr/>
                    <a:lstStyle/>
                    <a:p>
                      <a:pPr algn="ctr"/>
                      <a:r>
                        <a:rPr lang="en-US" sz="2800" dirty="0" smtClean="0"/>
                        <a:t>$303.56</a:t>
                      </a:r>
                      <a:endParaRPr lang="en-US" sz="2800" dirty="0">
                        <a:solidFill>
                          <a:schemeClr val="bg1"/>
                        </a:solidFill>
                      </a:endParaRPr>
                    </a:p>
                  </a:txBody>
                  <a:tcPr/>
                </a:tc>
              </a:tr>
            </a:tbl>
          </a:graphicData>
        </a:graphic>
      </p:graphicFrame>
      <p:grpSp>
        <p:nvGrpSpPr>
          <p:cNvPr id="67" name="Group 66"/>
          <p:cNvGrpSpPr/>
          <p:nvPr/>
        </p:nvGrpSpPr>
        <p:grpSpPr>
          <a:xfrm>
            <a:off x="7617990" y="30086379"/>
            <a:ext cx="3151181" cy="4399559"/>
            <a:chOff x="9010650" y="30016817"/>
            <a:chExt cx="3151181" cy="4399559"/>
          </a:xfrm>
          <a:solidFill>
            <a:srgbClr val="E2EAE0"/>
          </a:solidFill>
        </p:grpSpPr>
        <p:sp>
          <p:nvSpPr>
            <p:cNvPr id="57" name="Rounded Rectangle 56"/>
            <p:cNvSpPr/>
            <p:nvPr/>
          </p:nvSpPr>
          <p:spPr>
            <a:xfrm>
              <a:off x="9010650" y="30016817"/>
              <a:ext cx="3151181" cy="439955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9010650" y="33409607"/>
              <a:ext cx="3151181" cy="830997"/>
            </a:xfrm>
            <a:prstGeom prst="rect">
              <a:avLst/>
            </a:prstGeom>
            <a:grpFill/>
          </p:spPr>
          <p:txBody>
            <a:bodyPr wrap="square" rtlCol="0">
              <a:spAutoFit/>
            </a:bodyPr>
            <a:lstStyle/>
            <a:p>
              <a:pPr algn="ctr"/>
              <a:r>
                <a:rPr lang="en-US" sz="2400" dirty="0" smtClean="0"/>
                <a:t>Matt Gilbert-</a:t>
              </a:r>
              <a:r>
                <a:rPr lang="en-US" sz="2400" dirty="0" err="1" smtClean="0"/>
                <a:t>Eyres</a:t>
              </a:r>
              <a:endParaRPr lang="en-US" sz="2400" dirty="0" smtClean="0"/>
            </a:p>
            <a:p>
              <a:pPr algn="ctr"/>
              <a:r>
                <a:rPr lang="en-US" sz="2400" dirty="0" smtClean="0"/>
                <a:t>Electrical Engineer</a:t>
              </a:r>
              <a:endParaRPr lang="en-US" sz="2400" dirty="0"/>
            </a:p>
          </p:txBody>
        </p:sp>
      </p:grpSp>
      <p:grpSp>
        <p:nvGrpSpPr>
          <p:cNvPr id="66" name="Group 65"/>
          <p:cNvGrpSpPr/>
          <p:nvPr/>
        </p:nvGrpSpPr>
        <p:grpSpPr>
          <a:xfrm>
            <a:off x="3734689" y="30086379"/>
            <a:ext cx="3151181" cy="4399559"/>
            <a:chOff x="4876800" y="30019784"/>
            <a:chExt cx="3151181" cy="4399559"/>
          </a:xfrm>
        </p:grpSpPr>
        <p:sp>
          <p:nvSpPr>
            <p:cNvPr id="62" name="Rounded Rectangle 61"/>
            <p:cNvSpPr/>
            <p:nvPr/>
          </p:nvSpPr>
          <p:spPr>
            <a:xfrm>
              <a:off x="4876800" y="30019784"/>
              <a:ext cx="3151181" cy="4399559"/>
            </a:xfrm>
            <a:prstGeom prst="roundRect">
              <a:avLst/>
            </a:prstGeom>
            <a:solidFill>
              <a:srgbClr val="E2EAE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2044" y="30268983"/>
              <a:ext cx="2400691" cy="3196641"/>
            </a:xfrm>
            <a:prstGeom prst="rect">
              <a:avLst/>
            </a:prstGeom>
          </p:spPr>
        </p:pic>
        <p:sp>
          <p:nvSpPr>
            <p:cNvPr id="63" name="TextBox 62"/>
            <p:cNvSpPr txBox="1"/>
            <p:nvPr/>
          </p:nvSpPr>
          <p:spPr>
            <a:xfrm>
              <a:off x="4876800" y="33409608"/>
              <a:ext cx="3151181" cy="888505"/>
            </a:xfrm>
            <a:prstGeom prst="rect">
              <a:avLst/>
            </a:prstGeom>
            <a:noFill/>
          </p:spPr>
          <p:txBody>
            <a:bodyPr wrap="square" rtlCol="0">
              <a:spAutoFit/>
            </a:bodyPr>
            <a:lstStyle/>
            <a:p>
              <a:pPr algn="ctr"/>
              <a:r>
                <a:rPr lang="en-US" sz="2400" dirty="0" smtClean="0"/>
                <a:t>Dr. </a:t>
              </a:r>
              <a:r>
                <a:rPr lang="en-US" sz="2400" dirty="0" err="1" smtClean="0"/>
                <a:t>Binseng</a:t>
              </a:r>
              <a:r>
                <a:rPr lang="en-US" sz="2400" dirty="0" smtClean="0"/>
                <a:t> Wang</a:t>
              </a:r>
            </a:p>
            <a:p>
              <a:pPr algn="ctr"/>
              <a:r>
                <a:rPr lang="en-US" sz="2400" dirty="0" smtClean="0"/>
                <a:t>MSU Facilitator</a:t>
              </a:r>
              <a:endParaRPr lang="en-US" sz="2400" dirty="0"/>
            </a:p>
          </p:txBody>
        </p:sp>
      </p:grpSp>
      <p:grpSp>
        <p:nvGrpSpPr>
          <p:cNvPr id="68" name="Group 67"/>
          <p:cNvGrpSpPr/>
          <p:nvPr/>
        </p:nvGrpSpPr>
        <p:grpSpPr>
          <a:xfrm>
            <a:off x="11181839" y="30086379"/>
            <a:ext cx="3151181" cy="4399559"/>
            <a:chOff x="13144500" y="29996763"/>
            <a:chExt cx="3151181" cy="4399559"/>
          </a:xfrm>
          <a:solidFill>
            <a:srgbClr val="E2EAE0"/>
          </a:solidFill>
        </p:grpSpPr>
        <p:sp>
          <p:nvSpPr>
            <p:cNvPr id="58" name="Rounded Rectangle 57"/>
            <p:cNvSpPr/>
            <p:nvPr/>
          </p:nvSpPr>
          <p:spPr>
            <a:xfrm>
              <a:off x="13144500" y="29996763"/>
              <a:ext cx="3151181" cy="439955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13144500" y="33409608"/>
              <a:ext cx="3151181" cy="830997"/>
            </a:xfrm>
            <a:prstGeom prst="rect">
              <a:avLst/>
            </a:prstGeom>
            <a:grpFill/>
          </p:spPr>
          <p:txBody>
            <a:bodyPr wrap="square" rtlCol="0">
              <a:spAutoFit/>
            </a:bodyPr>
            <a:lstStyle/>
            <a:p>
              <a:pPr algn="ctr"/>
              <a:r>
                <a:rPr lang="en-US" sz="2400" dirty="0" smtClean="0"/>
                <a:t>Gerald </a:t>
              </a:r>
              <a:r>
                <a:rPr lang="en-US" sz="2400" dirty="0" err="1" smtClean="0"/>
                <a:t>Saumier</a:t>
              </a:r>
              <a:endParaRPr lang="en-US" sz="2400" dirty="0" smtClean="0"/>
            </a:p>
            <a:p>
              <a:pPr algn="ctr"/>
              <a:r>
                <a:rPr lang="en-US" sz="2400" dirty="0" smtClean="0"/>
                <a:t>Computer Engineer</a:t>
              </a:r>
              <a:endParaRPr lang="en-US" sz="2400" dirty="0"/>
            </a:p>
          </p:txBody>
        </p:sp>
      </p:grpSp>
      <p:grpSp>
        <p:nvGrpSpPr>
          <p:cNvPr id="69" name="Group 68"/>
          <p:cNvGrpSpPr/>
          <p:nvPr/>
        </p:nvGrpSpPr>
        <p:grpSpPr>
          <a:xfrm>
            <a:off x="14766092" y="30103589"/>
            <a:ext cx="3151181" cy="4399559"/>
            <a:chOff x="17278350" y="30016816"/>
            <a:chExt cx="3151181" cy="4399559"/>
          </a:xfrm>
          <a:solidFill>
            <a:srgbClr val="E2EAE0"/>
          </a:solidFill>
        </p:grpSpPr>
        <p:sp>
          <p:nvSpPr>
            <p:cNvPr id="59" name="Rounded Rectangle 58"/>
            <p:cNvSpPr/>
            <p:nvPr/>
          </p:nvSpPr>
          <p:spPr>
            <a:xfrm>
              <a:off x="17278350" y="30016816"/>
              <a:ext cx="3151181" cy="439955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p:cNvSpPr txBox="1"/>
            <p:nvPr/>
          </p:nvSpPr>
          <p:spPr>
            <a:xfrm>
              <a:off x="17278350" y="33477656"/>
              <a:ext cx="3151181" cy="830997"/>
            </a:xfrm>
            <a:prstGeom prst="rect">
              <a:avLst/>
            </a:prstGeom>
            <a:grpFill/>
          </p:spPr>
          <p:txBody>
            <a:bodyPr wrap="square" rtlCol="0">
              <a:spAutoFit/>
            </a:bodyPr>
            <a:lstStyle/>
            <a:p>
              <a:pPr algn="ctr"/>
              <a:r>
                <a:rPr lang="en-US" sz="2400" dirty="0" smtClean="0"/>
                <a:t>Albert Ware</a:t>
              </a:r>
            </a:p>
            <a:p>
              <a:pPr algn="ctr"/>
              <a:r>
                <a:rPr lang="en-US" sz="2400" dirty="0" smtClean="0"/>
                <a:t>Electrical Engineer</a:t>
              </a:r>
              <a:endParaRPr lang="en-US" sz="2400" dirty="0"/>
            </a:p>
          </p:txBody>
        </p:sp>
      </p:grpSp>
      <p:cxnSp>
        <p:nvCxnSpPr>
          <p:cNvPr id="10" name="Straight Connector 9"/>
          <p:cNvCxnSpPr/>
          <p:nvPr/>
        </p:nvCxnSpPr>
        <p:spPr>
          <a:xfrm>
            <a:off x="-44170" y="29756098"/>
            <a:ext cx="25647370" cy="0"/>
          </a:xfrm>
          <a:prstGeom prst="line">
            <a:avLst/>
          </a:prstGeom>
          <a:ln w="63500" cmpd="dbl">
            <a:solidFill>
              <a:srgbClr val="18453B"/>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0" y="3105894"/>
            <a:ext cx="25603200" cy="0"/>
          </a:xfrm>
          <a:prstGeom prst="line">
            <a:avLst/>
          </a:prstGeom>
          <a:ln w="63500" cap="sq" cmpd="dbl">
            <a:solidFill>
              <a:srgbClr val="18453B"/>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8135600" y="6906646"/>
            <a:ext cx="0" cy="22817366"/>
          </a:xfrm>
          <a:prstGeom prst="line">
            <a:avLst/>
          </a:prstGeom>
          <a:ln w="63500" cmpd="dbl">
            <a:solidFill>
              <a:srgbClr val="18453B"/>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6403903" y="6906646"/>
            <a:ext cx="85314" cy="22817366"/>
          </a:xfrm>
          <a:prstGeom prst="line">
            <a:avLst/>
          </a:prstGeom>
          <a:ln w="63500" cmpd="dbl">
            <a:solidFill>
              <a:srgbClr val="18453B"/>
            </a:solidFill>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18759585" y="7790585"/>
            <a:ext cx="4019039" cy="6124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defTabSz="3448568"/>
            <a:r>
              <a:rPr lang="en-US" sz="2800" dirty="0" smtClean="0">
                <a:solidFill>
                  <a:prstClr val="black"/>
                </a:solidFill>
              </a:rPr>
              <a:t>Voltage Sensor Data </a:t>
            </a:r>
          </a:p>
          <a:p>
            <a:pPr lvl="0" defTabSz="3448568"/>
            <a:endParaRPr lang="en-US" sz="3200" dirty="0">
              <a:solidFill>
                <a:prstClr val="black"/>
              </a:solidFill>
            </a:endParaRPr>
          </a:p>
        </p:txBody>
      </p:sp>
      <p:sp>
        <p:nvSpPr>
          <p:cNvPr id="41" name="TextBox 40"/>
          <p:cNvSpPr txBox="1"/>
          <p:nvPr/>
        </p:nvSpPr>
        <p:spPr>
          <a:xfrm>
            <a:off x="1808210" y="6444981"/>
            <a:ext cx="2506770" cy="923330"/>
          </a:xfrm>
          <a:prstGeom prst="rect">
            <a:avLst/>
          </a:prstGeom>
          <a:noFill/>
        </p:spPr>
        <p:txBody>
          <a:bodyPr wrap="none" rtlCol="0" anchor="ctr">
            <a:spAutoFit/>
          </a:bodyPr>
          <a:lstStyle/>
          <a:p>
            <a:r>
              <a:rPr lang="en-US" sz="5400" dirty="0" smtClean="0">
                <a:solidFill>
                  <a:srgbClr val="18453B"/>
                </a:solidFill>
              </a:rPr>
              <a:t>Abstract</a:t>
            </a:r>
            <a:endParaRPr lang="en-US" sz="5400" dirty="0">
              <a:solidFill>
                <a:srgbClr val="18453B"/>
              </a:solidFill>
            </a:endParaRPr>
          </a:p>
        </p:txBody>
      </p:sp>
      <p:sp>
        <p:nvSpPr>
          <p:cNvPr id="48" name="Rounded Rectangle 47"/>
          <p:cNvSpPr/>
          <p:nvPr/>
        </p:nvSpPr>
        <p:spPr>
          <a:xfrm>
            <a:off x="-31034" y="21042376"/>
            <a:ext cx="6349623" cy="590362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85800" indent="-685800">
              <a:buFont typeface="Arial" panose="020B0604020202020204" pitchFamily="34" charset="0"/>
              <a:buChar char="•"/>
            </a:pPr>
            <a:r>
              <a:rPr lang="en-US" sz="3200" dirty="0" smtClean="0">
                <a:solidFill>
                  <a:schemeClr val="tx1"/>
                </a:solidFill>
              </a:rPr>
              <a:t>Detect the following events</a:t>
            </a:r>
          </a:p>
          <a:p>
            <a:pPr marL="2409737" lvl="1" indent="-685800">
              <a:buFont typeface="Arial" panose="020B0604020202020204" pitchFamily="34" charset="0"/>
              <a:buChar char="•"/>
            </a:pPr>
            <a:r>
              <a:rPr lang="en-US" sz="3200" dirty="0" smtClean="0">
                <a:solidFill>
                  <a:schemeClr val="tx1"/>
                </a:solidFill>
              </a:rPr>
              <a:t>Over voltage </a:t>
            </a:r>
          </a:p>
          <a:p>
            <a:pPr marL="2409737" lvl="1" indent="-685800">
              <a:buFont typeface="Arial" panose="020B0604020202020204" pitchFamily="34" charset="0"/>
              <a:buChar char="•"/>
            </a:pPr>
            <a:r>
              <a:rPr lang="en-US" sz="3200" dirty="0" smtClean="0">
                <a:solidFill>
                  <a:schemeClr val="tx1"/>
                </a:solidFill>
              </a:rPr>
              <a:t>Under voltage</a:t>
            </a:r>
          </a:p>
          <a:p>
            <a:pPr marL="2409737" lvl="1" indent="-685800">
              <a:buFont typeface="Arial" panose="020B0604020202020204" pitchFamily="34" charset="0"/>
              <a:buChar char="•"/>
            </a:pPr>
            <a:r>
              <a:rPr lang="en-US" sz="3200" dirty="0" smtClean="0">
                <a:solidFill>
                  <a:schemeClr val="tx1"/>
                </a:solidFill>
              </a:rPr>
              <a:t>Over current</a:t>
            </a:r>
          </a:p>
          <a:p>
            <a:pPr marL="2409737" lvl="1" indent="-685800">
              <a:buFont typeface="Arial" panose="020B0604020202020204" pitchFamily="34" charset="0"/>
              <a:buChar char="•"/>
            </a:pPr>
            <a:r>
              <a:rPr lang="en-US" sz="3200" dirty="0" smtClean="0">
                <a:solidFill>
                  <a:schemeClr val="tx1"/>
                </a:solidFill>
              </a:rPr>
              <a:t>Over temperature</a:t>
            </a:r>
          </a:p>
          <a:p>
            <a:pPr marL="685800" indent="-685800">
              <a:buFont typeface="Arial" panose="020B0604020202020204" pitchFamily="34" charset="0"/>
              <a:buChar char="•"/>
            </a:pPr>
            <a:r>
              <a:rPr lang="en-US" sz="3200" dirty="0" smtClean="0">
                <a:solidFill>
                  <a:schemeClr val="tx1"/>
                </a:solidFill>
              </a:rPr>
              <a:t>Display the following</a:t>
            </a:r>
          </a:p>
          <a:p>
            <a:pPr marL="2409737" lvl="1" indent="-685800">
              <a:buFont typeface="Arial" panose="020B0604020202020204" pitchFamily="34" charset="0"/>
              <a:buChar char="•"/>
            </a:pPr>
            <a:r>
              <a:rPr lang="en-US" sz="3200" dirty="0" smtClean="0">
                <a:solidFill>
                  <a:schemeClr val="tx1"/>
                </a:solidFill>
              </a:rPr>
              <a:t>Cell voltage </a:t>
            </a:r>
          </a:p>
          <a:p>
            <a:pPr marL="2409737" lvl="1" indent="-685800">
              <a:buFont typeface="Arial" panose="020B0604020202020204" pitchFamily="34" charset="0"/>
              <a:buChar char="•"/>
            </a:pPr>
            <a:r>
              <a:rPr lang="en-US" sz="3200" dirty="0" smtClean="0">
                <a:solidFill>
                  <a:schemeClr val="tx1"/>
                </a:solidFill>
              </a:rPr>
              <a:t>System current </a:t>
            </a:r>
          </a:p>
          <a:p>
            <a:pPr marL="685800" indent="-685800">
              <a:buFont typeface="Arial" panose="020B0604020202020204" pitchFamily="34" charset="0"/>
              <a:buChar char="•"/>
            </a:pPr>
            <a:r>
              <a:rPr lang="en-US" sz="3200" dirty="0" smtClean="0">
                <a:solidFill>
                  <a:schemeClr val="tx1"/>
                </a:solidFill>
              </a:rPr>
              <a:t>Take action to prevent damage to the system</a:t>
            </a:r>
          </a:p>
        </p:txBody>
      </p:sp>
      <p:sp>
        <p:nvSpPr>
          <p:cNvPr id="34" name="Rounded Rectangle 33"/>
          <p:cNvSpPr/>
          <p:nvPr/>
        </p:nvSpPr>
        <p:spPr>
          <a:xfrm>
            <a:off x="0" y="15988204"/>
            <a:ext cx="6504636" cy="522113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defTabSz="3448568"/>
            <a:r>
              <a:rPr lang="en-US" sz="3200" dirty="0" smtClean="0">
                <a:solidFill>
                  <a:schemeClr val="tx1"/>
                </a:solidFill>
              </a:rPr>
              <a:t>        Our main objective is to build  a small-scale battery management system. </a:t>
            </a:r>
            <a:r>
              <a:rPr lang="en-US" sz="3200" dirty="0">
                <a:solidFill>
                  <a:prstClr val="black"/>
                </a:solidFill>
              </a:rPr>
              <a:t>Our project </a:t>
            </a:r>
            <a:r>
              <a:rPr lang="en-US" sz="3200" dirty="0" smtClean="0">
                <a:solidFill>
                  <a:prstClr val="black"/>
                </a:solidFill>
              </a:rPr>
              <a:t>will provide a </a:t>
            </a:r>
            <a:r>
              <a:rPr lang="en-US" sz="3200" dirty="0">
                <a:solidFill>
                  <a:prstClr val="black"/>
                </a:solidFill>
              </a:rPr>
              <a:t>development platform that can be used to test different  battery management methods before implementation on the main car. </a:t>
            </a:r>
          </a:p>
          <a:p>
            <a:endParaRPr lang="en-US" sz="3200" dirty="0">
              <a:solidFill>
                <a:schemeClr val="tx1"/>
              </a:solidFill>
            </a:endParaRPr>
          </a:p>
        </p:txBody>
      </p:sp>
      <p:sp>
        <p:nvSpPr>
          <p:cNvPr id="89" name="TextBox 88"/>
          <p:cNvSpPr txBox="1"/>
          <p:nvPr/>
        </p:nvSpPr>
        <p:spPr>
          <a:xfrm>
            <a:off x="1512753" y="15101120"/>
            <a:ext cx="3097683" cy="923330"/>
          </a:xfrm>
          <a:prstGeom prst="rect">
            <a:avLst/>
          </a:prstGeom>
          <a:noFill/>
          <a:ln>
            <a:noFill/>
          </a:ln>
        </p:spPr>
        <p:txBody>
          <a:bodyPr wrap="none" rtlCol="0" anchor="ctr">
            <a:spAutoFit/>
          </a:bodyPr>
          <a:lstStyle/>
          <a:p>
            <a:r>
              <a:rPr lang="en-US" sz="5400" dirty="0" smtClean="0">
                <a:solidFill>
                  <a:srgbClr val="18453B"/>
                </a:solidFill>
              </a:rPr>
              <a:t>Objectives</a:t>
            </a:r>
            <a:endParaRPr lang="en-US" sz="5400" dirty="0">
              <a:solidFill>
                <a:srgbClr val="18453B"/>
              </a:solidFill>
            </a:endParaRPr>
          </a:p>
        </p:txBody>
      </p:sp>
      <p:sp>
        <p:nvSpPr>
          <p:cNvPr id="90" name="TextBox 89"/>
          <p:cNvSpPr txBox="1"/>
          <p:nvPr/>
        </p:nvSpPr>
        <p:spPr>
          <a:xfrm>
            <a:off x="833600" y="20060021"/>
            <a:ext cx="4083471" cy="923330"/>
          </a:xfrm>
          <a:prstGeom prst="rect">
            <a:avLst/>
          </a:prstGeom>
          <a:noFill/>
        </p:spPr>
        <p:txBody>
          <a:bodyPr wrap="none" rtlCol="0" anchor="ctr">
            <a:spAutoFit/>
          </a:bodyPr>
          <a:lstStyle/>
          <a:p>
            <a:r>
              <a:rPr lang="en-US" sz="5400" dirty="0" smtClean="0">
                <a:solidFill>
                  <a:srgbClr val="18453B"/>
                </a:solidFill>
              </a:rPr>
              <a:t>Requirements</a:t>
            </a:r>
            <a:endParaRPr lang="en-US" sz="5400" dirty="0">
              <a:solidFill>
                <a:srgbClr val="18453B"/>
              </a:solidFill>
            </a:endParaRPr>
          </a:p>
        </p:txBody>
      </p:sp>
      <p:sp>
        <p:nvSpPr>
          <p:cNvPr id="44" name="TextBox 43"/>
          <p:cNvSpPr txBox="1"/>
          <p:nvPr/>
        </p:nvSpPr>
        <p:spPr>
          <a:xfrm>
            <a:off x="19158347" y="6462053"/>
            <a:ext cx="5529334" cy="923330"/>
          </a:xfrm>
          <a:prstGeom prst="rect">
            <a:avLst/>
          </a:prstGeom>
          <a:noFill/>
        </p:spPr>
        <p:txBody>
          <a:bodyPr wrap="none" rtlCol="0">
            <a:spAutoFit/>
          </a:bodyPr>
          <a:lstStyle/>
          <a:p>
            <a:r>
              <a:rPr lang="en-US" sz="5400" dirty="0" smtClean="0">
                <a:solidFill>
                  <a:srgbClr val="18453B"/>
                </a:solidFill>
              </a:rPr>
              <a:t>Testing and Results</a:t>
            </a:r>
            <a:endParaRPr lang="en-US" sz="5400" dirty="0">
              <a:solidFill>
                <a:srgbClr val="18453B"/>
              </a:solidFill>
            </a:endParaRPr>
          </a:p>
        </p:txBody>
      </p:sp>
      <p:cxnSp>
        <p:nvCxnSpPr>
          <p:cNvPr id="73" name="Straight Connector 72"/>
          <p:cNvCxnSpPr/>
          <p:nvPr/>
        </p:nvCxnSpPr>
        <p:spPr>
          <a:xfrm>
            <a:off x="-44170" y="5867400"/>
            <a:ext cx="25603200" cy="0"/>
          </a:xfrm>
          <a:prstGeom prst="line">
            <a:avLst/>
          </a:prstGeom>
          <a:ln w="63500" cap="sq" cmpd="dbl">
            <a:solidFill>
              <a:srgbClr val="18453B"/>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239000" y="7790585"/>
            <a:ext cx="10464591" cy="3539430"/>
          </a:xfrm>
          <a:prstGeom prst="rect">
            <a:avLst/>
          </a:prstGeom>
          <a:noFill/>
        </p:spPr>
        <p:txBody>
          <a:bodyPr wrap="square" rtlCol="0">
            <a:spAutoFit/>
          </a:bodyPr>
          <a:lstStyle/>
          <a:p>
            <a:r>
              <a:rPr lang="en-US" sz="3200" dirty="0" smtClean="0"/>
              <a:t>          The team was able to build a battery management system. The system was able to monitor the battery cells and take preventative action to protect the batteries when necessary. In addition to meeting the requirements, the final design incorporated additional features such as active cooling, visual and audio warning system, 3d printed LCD holder and implementation of battery balancing.  </a:t>
            </a:r>
          </a:p>
        </p:txBody>
      </p:sp>
      <p:pic>
        <p:nvPicPr>
          <p:cNvPr id="75" name="Picture 74" descr="Img"/>
          <p:cNvPicPr/>
          <p:nvPr/>
        </p:nvPicPr>
        <p:blipFill rotWithShape="1">
          <a:blip r:embed="rId6" cstate="print">
            <a:extLst>
              <a:ext uri="{28A0092B-C50C-407E-A947-70E740481C1C}">
                <a14:useLocalDpi xmlns:a14="http://schemas.microsoft.com/office/drawing/2010/main" val="0"/>
              </a:ext>
            </a:extLst>
          </a:blip>
          <a:srcRect l="14018" r="4688" b="30803"/>
          <a:stretch/>
        </p:blipFill>
        <p:spPr bwMode="auto">
          <a:xfrm>
            <a:off x="7788436" y="30284233"/>
            <a:ext cx="2810288" cy="3127126"/>
          </a:xfrm>
          <a:prstGeom prst="rect">
            <a:avLst/>
          </a:prstGeom>
          <a:noFill/>
          <a:ln>
            <a:noFill/>
          </a:ln>
          <a:extLst>
            <a:ext uri="{53640926-AAD7-44D8-BBD7-CCE9431645EC}">
              <a14:shadowObscured xmlns:a14="http://schemas.microsoft.com/office/drawing/2010/main"/>
            </a:ext>
          </a:extLst>
        </p:spPr>
      </p:pic>
      <p:pic>
        <p:nvPicPr>
          <p:cNvPr id="76" name="Picture 75"/>
          <p:cNvPicPr/>
          <p:nvPr/>
        </p:nvPicPr>
        <p:blipFill rotWithShape="1">
          <a:blip r:embed="rId7" cstate="print">
            <a:extLst>
              <a:ext uri="{28A0092B-C50C-407E-A947-70E740481C1C}">
                <a14:useLocalDpi xmlns:a14="http://schemas.microsoft.com/office/drawing/2010/main" val="0"/>
              </a:ext>
            </a:extLst>
          </a:blip>
          <a:srcRect t="469"/>
          <a:stretch/>
        </p:blipFill>
        <p:spPr bwMode="auto">
          <a:xfrm>
            <a:off x="11467368" y="30395233"/>
            <a:ext cx="2668463" cy="3075579"/>
          </a:xfrm>
          <a:prstGeom prst="rect">
            <a:avLst/>
          </a:prstGeom>
          <a:ln>
            <a:noFill/>
          </a:ln>
          <a:extLst>
            <a:ext uri="{53640926-AAD7-44D8-BBD7-CCE9431645EC}">
              <a14:shadowObscured xmlns:a14="http://schemas.microsoft.com/office/drawing/2010/main"/>
            </a:ext>
          </a:extLst>
        </p:spPr>
      </p:pic>
      <p:grpSp>
        <p:nvGrpSpPr>
          <p:cNvPr id="91" name="Group 90"/>
          <p:cNvGrpSpPr/>
          <p:nvPr/>
        </p:nvGrpSpPr>
        <p:grpSpPr>
          <a:xfrm>
            <a:off x="21873145" y="30086378"/>
            <a:ext cx="3151181" cy="4399559"/>
            <a:chOff x="21412200" y="30037752"/>
            <a:chExt cx="3151181" cy="4399559"/>
          </a:xfrm>
          <a:solidFill>
            <a:srgbClr val="E2EAE0"/>
          </a:solidFill>
        </p:grpSpPr>
        <p:sp>
          <p:nvSpPr>
            <p:cNvPr id="92" name="Rounded Rectangle 91"/>
            <p:cNvSpPr/>
            <p:nvPr/>
          </p:nvSpPr>
          <p:spPr>
            <a:xfrm>
              <a:off x="21412200" y="30037752"/>
              <a:ext cx="3151181" cy="439955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p:cNvSpPr txBox="1"/>
            <p:nvPr/>
          </p:nvSpPr>
          <p:spPr>
            <a:xfrm>
              <a:off x="21412200" y="33427576"/>
              <a:ext cx="3151181" cy="830997"/>
            </a:xfrm>
            <a:prstGeom prst="rect">
              <a:avLst/>
            </a:prstGeom>
            <a:grpFill/>
          </p:spPr>
          <p:txBody>
            <a:bodyPr wrap="square" rtlCol="0">
              <a:spAutoFit/>
            </a:bodyPr>
            <a:lstStyle/>
            <a:p>
              <a:pPr algn="ctr"/>
              <a:r>
                <a:rPr lang="en-US" sz="2400" dirty="0" smtClean="0"/>
                <a:t>Mike </a:t>
              </a:r>
              <a:r>
                <a:rPr lang="en-US" sz="2400" dirty="0" err="1" smtClean="0"/>
                <a:t>Buch</a:t>
              </a:r>
              <a:endParaRPr lang="en-US" sz="2400" dirty="0" smtClean="0"/>
            </a:p>
            <a:p>
              <a:pPr algn="ctr"/>
              <a:r>
                <a:rPr lang="en-US" sz="2400" dirty="0" smtClean="0"/>
                <a:t>Electrical Engineer</a:t>
              </a:r>
              <a:endParaRPr lang="en-US" sz="2400" dirty="0"/>
            </a:p>
          </p:txBody>
        </p:sp>
      </p:grpSp>
      <p:pic>
        <p:nvPicPr>
          <p:cNvPr id="3" name="Picture 2" descr="Im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895219" y="30439957"/>
            <a:ext cx="2861947" cy="29891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506099" y="30531167"/>
            <a:ext cx="2739713" cy="28614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125618" y="30617682"/>
            <a:ext cx="2691784" cy="2811422"/>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94" descr="http://img.weiku.com/photo/1351/1351403/product/ICR18650C2_LG_3_7V_18650_2800mAh_Li_ion_Battery_Cell__2013614223144378_s.jpg"/>
          <p:cNvPicPr/>
          <p:nvPr/>
        </p:nvPicPr>
        <p:blipFill>
          <a:blip r:embed="rId11" cstate="print">
            <a:extLst>
              <a:ext uri="{BEBA8EAE-BF5A-486C-A8C5-ECC9F3942E4B}">
                <a14:imgProps xmlns:a14="http://schemas.microsoft.com/office/drawing/2010/main">
                  <a14:imgLayer r:embed="rId12">
                    <a14:imgEffect>
                      <a14:backgroundRemoval t="6000" b="94000" l="10000" r="90000">
                        <a14:foregroundMark x1="44500" y1="12000" x2="52500" y2="6000"/>
                        <a14:foregroundMark x1="44500" y1="87333" x2="51000" y2="92000"/>
                        <a14:foregroundMark x1="59500" y1="89333" x2="58500" y2="92000"/>
                        <a14:foregroundMark x1="53500" y1="94000" x2="57000" y2="91333"/>
                        <a14:foregroundMark x1="42000" y1="90667" x2="47500" y2="92667"/>
                      </a14:backgroundRemoval>
                    </a14:imgEffect>
                  </a14:imgLayer>
                </a14:imgProps>
              </a:ext>
              <a:ext uri="{28A0092B-C50C-407E-A947-70E740481C1C}">
                <a14:useLocalDpi xmlns:a14="http://schemas.microsoft.com/office/drawing/2010/main" val="0"/>
              </a:ext>
            </a:extLst>
          </a:blip>
          <a:srcRect/>
          <a:stretch>
            <a:fillRect/>
          </a:stretch>
        </p:blipFill>
        <p:spPr bwMode="auto">
          <a:xfrm>
            <a:off x="1512753" y="3420731"/>
            <a:ext cx="2802227" cy="1912303"/>
          </a:xfrm>
          <a:prstGeom prst="rect">
            <a:avLst/>
          </a:prstGeom>
          <a:noFill/>
          <a:ln>
            <a:noFill/>
          </a:ln>
        </p:spPr>
      </p:pic>
      <p:pic>
        <p:nvPicPr>
          <p:cNvPr id="98" name="Picture 97"/>
          <p:cNvPicPr/>
          <p:nvPr/>
        </p:nvPicPr>
        <p:blipFill>
          <a:blip r:embed="rId13" cstate="print">
            <a:extLst>
              <a:ext uri="{BEBA8EAE-BF5A-486C-A8C5-ECC9F3942E4B}">
                <a14:imgProps xmlns:a14="http://schemas.microsoft.com/office/drawing/2010/main">
                  <a14:imgLayer r:embed="rId1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708580" y="3313733"/>
            <a:ext cx="2354580" cy="2154555"/>
          </a:xfrm>
          <a:prstGeom prst="rect">
            <a:avLst/>
          </a:prstGeom>
        </p:spPr>
      </p:pic>
      <p:pic>
        <p:nvPicPr>
          <p:cNvPr id="99" name="Picture 98"/>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5561896" y="3208972"/>
            <a:ext cx="2749790" cy="2670393"/>
          </a:xfrm>
          <a:prstGeom prst="rect">
            <a:avLst/>
          </a:prstGeom>
        </p:spPr>
      </p:pic>
      <p:pic>
        <p:nvPicPr>
          <p:cNvPr id="100" name="Picture 99"/>
          <p:cNvPicPr/>
          <p:nvPr/>
        </p:nvPicPr>
        <p:blipFill>
          <a:blip r:embed="rId17" cstate="print">
            <a:extLst>
              <a:ext uri="{BEBA8EAE-BF5A-486C-A8C5-ECC9F3942E4B}">
                <a14:imgProps xmlns:a14="http://schemas.microsoft.com/office/drawing/2010/main">
                  <a14:imgLayer r:embed="rId18">
                    <a14:imgEffect>
                      <a14:backgroundRemoval t="1523" b="97462" l="3000" r="96000"/>
                    </a14:imgEffect>
                  </a14:imgLayer>
                </a14:imgProps>
              </a:ext>
              <a:ext uri="{28A0092B-C50C-407E-A947-70E740481C1C}">
                <a14:useLocalDpi xmlns:a14="http://schemas.microsoft.com/office/drawing/2010/main" val="0"/>
              </a:ext>
            </a:extLst>
          </a:blip>
          <a:srcRect/>
          <a:stretch>
            <a:fillRect/>
          </a:stretch>
        </p:blipFill>
        <p:spPr bwMode="auto">
          <a:xfrm>
            <a:off x="20677341" y="3105894"/>
            <a:ext cx="3118219" cy="2670393"/>
          </a:xfrm>
          <a:prstGeom prst="rect">
            <a:avLst/>
          </a:prstGeom>
          <a:noFill/>
          <a:ln>
            <a:noFill/>
          </a:ln>
        </p:spPr>
      </p:pic>
      <p:pic>
        <p:nvPicPr>
          <p:cNvPr id="101" name="Picture 100"/>
          <p:cNvPicPr/>
          <p:nvPr/>
        </p:nvPicPr>
        <p:blipFill rotWithShape="1">
          <a:blip r:embed="rId19" cstate="print">
            <a:extLst>
              <a:ext uri="{BEBA8EAE-BF5A-486C-A8C5-ECC9F3942E4B}">
                <a14:imgProps xmlns:a14="http://schemas.microsoft.com/office/drawing/2010/main">
                  <a14:imgLayer r:embed="rId20">
                    <a14:imgEffect>
                      <a14:backgroundRemoval t="12853" b="87304" l="3811" r="94851"/>
                    </a14:imgEffect>
                  </a14:imgLayer>
                </a14:imgProps>
              </a:ext>
              <a:ext uri="{28A0092B-C50C-407E-A947-70E740481C1C}">
                <a14:useLocalDpi xmlns:a14="http://schemas.microsoft.com/office/drawing/2010/main" val="0"/>
              </a:ext>
            </a:extLst>
          </a:blip>
          <a:srcRect l="4595" t="14411" r="4940" b="13087"/>
          <a:stretch/>
        </p:blipFill>
        <p:spPr bwMode="auto">
          <a:xfrm>
            <a:off x="9493562" y="3430572"/>
            <a:ext cx="3645535" cy="1920875"/>
          </a:xfrm>
          <a:prstGeom prst="rect">
            <a:avLst/>
          </a:prstGeom>
          <a:noFill/>
          <a:ln>
            <a:noFill/>
          </a:ln>
          <a:extLst>
            <a:ext uri="{53640926-AAD7-44D8-BBD7-CCE9431645EC}">
              <a14:shadowObscured xmlns:a14="http://schemas.microsoft.com/office/drawing/2010/main"/>
            </a:ext>
          </a:extLst>
        </p:spPr>
      </p:pic>
      <p:graphicFrame>
        <p:nvGraphicFramePr>
          <p:cNvPr id="24" name="Table 23"/>
          <p:cNvGraphicFramePr>
            <a:graphicFrameLocks noGrp="1"/>
          </p:cNvGraphicFramePr>
          <p:nvPr>
            <p:extLst>
              <p:ext uri="{D42A27DB-BD31-4B8C-83A1-F6EECF244321}">
                <p14:modId xmlns:p14="http://schemas.microsoft.com/office/powerpoint/2010/main" val="2084622750"/>
              </p:ext>
            </p:extLst>
          </p:nvPr>
        </p:nvGraphicFramePr>
        <p:xfrm>
          <a:off x="18749157" y="8713307"/>
          <a:ext cx="6012180" cy="2616708"/>
        </p:xfrm>
        <a:graphic>
          <a:graphicData uri="http://schemas.openxmlformats.org/drawingml/2006/table">
            <a:tbl>
              <a:tblPr firstRow="1" firstCol="1" bandRow="1">
                <a:tableStyleId>{F5AB1C69-6EDB-4FF4-983F-18BD219EF322}</a:tableStyleId>
              </a:tblPr>
              <a:tblGrid>
                <a:gridCol w="1996440"/>
                <a:gridCol w="1308735"/>
                <a:gridCol w="1776730"/>
                <a:gridCol w="930275"/>
              </a:tblGrid>
              <a:tr h="0">
                <a:tc>
                  <a:txBody>
                    <a:bodyPr/>
                    <a:lstStyle/>
                    <a:p>
                      <a:pPr marL="0" marR="0" algn="ctr">
                        <a:lnSpc>
                          <a:spcPct val="115000"/>
                        </a:lnSpc>
                        <a:spcBef>
                          <a:spcPts val="0"/>
                        </a:spcBef>
                        <a:spcAft>
                          <a:spcPts val="0"/>
                        </a:spcAft>
                      </a:pPr>
                      <a:r>
                        <a:rPr lang="en-US" sz="2600" dirty="0">
                          <a:effectLst/>
                        </a:rPr>
                        <a:t>Battery Cell</a:t>
                      </a:r>
                      <a:endParaRPr lang="en-US" sz="1100" dirty="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Voltage Sensor Voltage</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Multimeter Voltage</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 Error</a:t>
                      </a:r>
                      <a:endParaRPr lang="en-US" sz="1100">
                        <a:solidFill>
                          <a:srgbClr val="000000"/>
                        </a:solidFill>
                        <a:effectLst/>
                        <a:latin typeface="Arial"/>
                        <a:ea typeface="Arial"/>
                      </a:endParaRPr>
                    </a:p>
                  </a:txBody>
                  <a:tcPr marL="68580" marR="68580" marT="0" marB="0"/>
                </a:tc>
              </a:tr>
              <a:tr h="0">
                <a:tc>
                  <a:txBody>
                    <a:bodyPr/>
                    <a:lstStyle/>
                    <a:p>
                      <a:pPr marL="0" marR="0" algn="ctr">
                        <a:lnSpc>
                          <a:spcPct val="115000"/>
                        </a:lnSpc>
                        <a:spcBef>
                          <a:spcPts val="0"/>
                        </a:spcBef>
                        <a:spcAft>
                          <a:spcPts val="0"/>
                        </a:spcAft>
                      </a:pPr>
                      <a:r>
                        <a:rPr lang="en-US" sz="2600">
                          <a:effectLst/>
                        </a:rPr>
                        <a:t>1</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dirty="0">
                          <a:effectLst/>
                        </a:rPr>
                        <a:t>3.779</a:t>
                      </a:r>
                      <a:endParaRPr lang="en-US" sz="1100" dirty="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3.780</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.026</a:t>
                      </a:r>
                      <a:endParaRPr lang="en-US" sz="1100">
                        <a:solidFill>
                          <a:srgbClr val="000000"/>
                        </a:solidFill>
                        <a:effectLst/>
                        <a:latin typeface="Arial"/>
                        <a:ea typeface="Arial"/>
                      </a:endParaRPr>
                    </a:p>
                  </a:txBody>
                  <a:tcPr marL="68580" marR="68580" marT="0" marB="0"/>
                </a:tc>
              </a:tr>
              <a:tr h="0">
                <a:tc>
                  <a:txBody>
                    <a:bodyPr/>
                    <a:lstStyle/>
                    <a:p>
                      <a:pPr marL="0" marR="0" algn="ctr">
                        <a:lnSpc>
                          <a:spcPct val="115000"/>
                        </a:lnSpc>
                        <a:spcBef>
                          <a:spcPts val="0"/>
                        </a:spcBef>
                        <a:spcAft>
                          <a:spcPts val="0"/>
                        </a:spcAft>
                      </a:pPr>
                      <a:r>
                        <a:rPr lang="en-US" sz="2600">
                          <a:effectLst/>
                        </a:rPr>
                        <a:t>2</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3.782</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3.786</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.13</a:t>
                      </a:r>
                      <a:endParaRPr lang="en-US" sz="1100">
                        <a:solidFill>
                          <a:srgbClr val="000000"/>
                        </a:solidFill>
                        <a:effectLst/>
                        <a:latin typeface="Arial"/>
                        <a:ea typeface="Arial"/>
                      </a:endParaRPr>
                    </a:p>
                  </a:txBody>
                  <a:tcPr marL="68580" marR="68580" marT="0" marB="0"/>
                </a:tc>
              </a:tr>
              <a:tr h="0">
                <a:tc>
                  <a:txBody>
                    <a:bodyPr/>
                    <a:lstStyle/>
                    <a:p>
                      <a:pPr marL="0" marR="0" algn="ctr">
                        <a:lnSpc>
                          <a:spcPct val="115000"/>
                        </a:lnSpc>
                        <a:spcBef>
                          <a:spcPts val="0"/>
                        </a:spcBef>
                        <a:spcAft>
                          <a:spcPts val="0"/>
                        </a:spcAft>
                      </a:pPr>
                      <a:r>
                        <a:rPr lang="en-US" sz="2600" dirty="0">
                          <a:effectLst/>
                        </a:rPr>
                        <a:t>3</a:t>
                      </a:r>
                      <a:endParaRPr lang="en-US" sz="1100" dirty="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3.782</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3.781</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dirty="0">
                          <a:effectLst/>
                        </a:rPr>
                        <a:t>.026</a:t>
                      </a:r>
                      <a:endParaRPr lang="en-US" sz="1100" dirty="0">
                        <a:solidFill>
                          <a:srgbClr val="000000"/>
                        </a:solidFill>
                        <a:effectLst/>
                        <a:latin typeface="Arial"/>
                        <a:ea typeface="Arial"/>
                      </a:endParaRPr>
                    </a:p>
                  </a:txBody>
                  <a:tcPr marL="68580" marR="68580" marT="0" marB="0"/>
                </a:tc>
              </a:tr>
            </a:tbl>
          </a:graphicData>
        </a:graphic>
      </p:graphicFrame>
      <p:graphicFrame>
        <p:nvGraphicFramePr>
          <p:cNvPr id="25" name="Table 24"/>
          <p:cNvGraphicFramePr>
            <a:graphicFrameLocks noGrp="1"/>
          </p:cNvGraphicFramePr>
          <p:nvPr>
            <p:extLst>
              <p:ext uri="{D42A27DB-BD31-4B8C-83A1-F6EECF244321}">
                <p14:modId xmlns:p14="http://schemas.microsoft.com/office/powerpoint/2010/main" val="752949877"/>
              </p:ext>
            </p:extLst>
          </p:nvPr>
        </p:nvGraphicFramePr>
        <p:xfrm>
          <a:off x="18736642" y="12593953"/>
          <a:ext cx="6080760" cy="3469386"/>
        </p:xfrm>
        <a:graphic>
          <a:graphicData uri="http://schemas.openxmlformats.org/drawingml/2006/table">
            <a:tbl>
              <a:tblPr firstRow="1" firstCol="1" bandRow="1">
                <a:tableStyleId>{F5AB1C69-6EDB-4FF4-983F-18BD219EF322}</a:tableStyleId>
              </a:tblPr>
              <a:tblGrid>
                <a:gridCol w="1540510"/>
                <a:gridCol w="1614170"/>
                <a:gridCol w="1530350"/>
                <a:gridCol w="1395730"/>
              </a:tblGrid>
              <a:tr h="0">
                <a:tc>
                  <a:txBody>
                    <a:bodyPr/>
                    <a:lstStyle/>
                    <a:p>
                      <a:pPr marL="0" marR="0" algn="ctr">
                        <a:lnSpc>
                          <a:spcPct val="115000"/>
                        </a:lnSpc>
                        <a:spcBef>
                          <a:spcPts val="0"/>
                        </a:spcBef>
                        <a:spcAft>
                          <a:spcPts val="0"/>
                        </a:spcAft>
                      </a:pPr>
                      <a:r>
                        <a:rPr lang="en-US" sz="2600" dirty="0">
                          <a:effectLst/>
                        </a:rPr>
                        <a:t>Input current</a:t>
                      </a:r>
                      <a:endParaRPr lang="en-US" sz="1100" dirty="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dirty="0">
                          <a:effectLst/>
                        </a:rPr>
                        <a:t>Power Analyzer Reading</a:t>
                      </a:r>
                      <a:endParaRPr lang="en-US" sz="1100" dirty="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Current Sensor Reading</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 Error</a:t>
                      </a:r>
                      <a:endParaRPr lang="en-US" sz="1100">
                        <a:solidFill>
                          <a:srgbClr val="000000"/>
                        </a:solidFill>
                        <a:effectLst/>
                        <a:latin typeface="Arial"/>
                        <a:ea typeface="Arial"/>
                      </a:endParaRPr>
                    </a:p>
                  </a:txBody>
                  <a:tcPr marL="68580" marR="68580" marT="0" marB="0"/>
                </a:tc>
              </a:tr>
              <a:tr h="0">
                <a:tc>
                  <a:txBody>
                    <a:bodyPr/>
                    <a:lstStyle/>
                    <a:p>
                      <a:pPr marL="0" marR="0" algn="ctr">
                        <a:lnSpc>
                          <a:spcPct val="115000"/>
                        </a:lnSpc>
                        <a:spcBef>
                          <a:spcPts val="0"/>
                        </a:spcBef>
                        <a:spcAft>
                          <a:spcPts val="0"/>
                        </a:spcAft>
                      </a:pPr>
                      <a:r>
                        <a:rPr lang="en-US" sz="2600">
                          <a:effectLst/>
                        </a:rPr>
                        <a:t>0 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0 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0 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0%</a:t>
                      </a:r>
                      <a:endParaRPr lang="en-US" sz="1100">
                        <a:solidFill>
                          <a:srgbClr val="000000"/>
                        </a:solidFill>
                        <a:effectLst/>
                        <a:latin typeface="Arial"/>
                        <a:ea typeface="Arial"/>
                      </a:endParaRPr>
                    </a:p>
                  </a:txBody>
                  <a:tcPr marL="68580" marR="68580" marT="0" marB="0"/>
                </a:tc>
              </a:tr>
              <a:tr h="0">
                <a:tc>
                  <a:txBody>
                    <a:bodyPr/>
                    <a:lstStyle/>
                    <a:p>
                      <a:pPr marL="0" marR="0" algn="ctr">
                        <a:lnSpc>
                          <a:spcPct val="115000"/>
                        </a:lnSpc>
                        <a:spcBef>
                          <a:spcPts val="0"/>
                        </a:spcBef>
                        <a:spcAft>
                          <a:spcPts val="0"/>
                        </a:spcAft>
                      </a:pPr>
                      <a:r>
                        <a:rPr lang="en-US" sz="2600">
                          <a:effectLst/>
                        </a:rPr>
                        <a:t>10 mA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10 mA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10.05 mA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.5%</a:t>
                      </a:r>
                      <a:endParaRPr lang="en-US" sz="1100">
                        <a:solidFill>
                          <a:srgbClr val="000000"/>
                        </a:solidFill>
                        <a:effectLst/>
                        <a:latin typeface="Arial"/>
                        <a:ea typeface="Arial"/>
                      </a:endParaRPr>
                    </a:p>
                  </a:txBody>
                  <a:tcPr marL="68580" marR="68580" marT="0" marB="0"/>
                </a:tc>
              </a:tr>
              <a:tr h="0">
                <a:tc>
                  <a:txBody>
                    <a:bodyPr/>
                    <a:lstStyle/>
                    <a:p>
                      <a:pPr marL="0" marR="0" algn="ctr">
                        <a:lnSpc>
                          <a:spcPct val="115000"/>
                        </a:lnSpc>
                        <a:spcBef>
                          <a:spcPts val="0"/>
                        </a:spcBef>
                        <a:spcAft>
                          <a:spcPts val="0"/>
                        </a:spcAft>
                      </a:pPr>
                      <a:r>
                        <a:rPr lang="en-US" sz="2600">
                          <a:effectLst/>
                        </a:rPr>
                        <a:t>50 mA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50 mA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50.12 mA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.24%</a:t>
                      </a:r>
                      <a:endParaRPr lang="en-US" sz="1100">
                        <a:solidFill>
                          <a:srgbClr val="000000"/>
                        </a:solidFill>
                        <a:effectLst/>
                        <a:latin typeface="Arial"/>
                        <a:ea typeface="Arial"/>
                      </a:endParaRPr>
                    </a:p>
                  </a:txBody>
                  <a:tcPr marL="68580" marR="68580" marT="0" marB="0"/>
                </a:tc>
              </a:tr>
              <a:tr h="0">
                <a:tc>
                  <a:txBody>
                    <a:bodyPr/>
                    <a:lstStyle/>
                    <a:p>
                      <a:pPr marL="0" marR="0" algn="ctr">
                        <a:lnSpc>
                          <a:spcPct val="115000"/>
                        </a:lnSpc>
                        <a:spcBef>
                          <a:spcPts val="0"/>
                        </a:spcBef>
                        <a:spcAft>
                          <a:spcPts val="0"/>
                        </a:spcAft>
                      </a:pPr>
                      <a:r>
                        <a:rPr lang="en-US" sz="2600">
                          <a:effectLst/>
                        </a:rPr>
                        <a:t>1 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1.003 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1.009 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.598%</a:t>
                      </a:r>
                      <a:endParaRPr lang="en-US" sz="1100">
                        <a:solidFill>
                          <a:srgbClr val="000000"/>
                        </a:solidFill>
                        <a:effectLst/>
                        <a:latin typeface="Arial"/>
                        <a:ea typeface="Arial"/>
                      </a:endParaRPr>
                    </a:p>
                  </a:txBody>
                  <a:tcPr marL="68580" marR="68580" marT="0" marB="0"/>
                </a:tc>
              </a:tr>
              <a:tr h="0">
                <a:tc>
                  <a:txBody>
                    <a:bodyPr/>
                    <a:lstStyle/>
                    <a:p>
                      <a:pPr marL="0" marR="0" algn="ctr">
                        <a:lnSpc>
                          <a:spcPct val="115000"/>
                        </a:lnSpc>
                        <a:spcBef>
                          <a:spcPts val="0"/>
                        </a:spcBef>
                        <a:spcAft>
                          <a:spcPts val="0"/>
                        </a:spcAft>
                      </a:pPr>
                      <a:r>
                        <a:rPr lang="en-US" sz="2600">
                          <a:effectLst/>
                        </a:rPr>
                        <a:t>1.5 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1.506 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a:effectLst/>
                        </a:rPr>
                        <a:t>1.511 A</a:t>
                      </a:r>
                      <a:endParaRPr lang="en-US" sz="1100">
                        <a:solidFill>
                          <a:srgbClr val="000000"/>
                        </a:solidFill>
                        <a:effectLst/>
                        <a:latin typeface="Arial"/>
                        <a:ea typeface="Arial"/>
                      </a:endParaRPr>
                    </a:p>
                  </a:txBody>
                  <a:tcPr marL="68580" marR="68580" marT="0" marB="0"/>
                </a:tc>
                <a:tc>
                  <a:txBody>
                    <a:bodyPr/>
                    <a:lstStyle/>
                    <a:p>
                      <a:pPr marL="0" marR="0" algn="ctr">
                        <a:lnSpc>
                          <a:spcPct val="115000"/>
                        </a:lnSpc>
                        <a:spcBef>
                          <a:spcPts val="0"/>
                        </a:spcBef>
                        <a:spcAft>
                          <a:spcPts val="0"/>
                        </a:spcAft>
                      </a:pPr>
                      <a:r>
                        <a:rPr lang="en-US" sz="2600" dirty="0">
                          <a:effectLst/>
                        </a:rPr>
                        <a:t>.332%</a:t>
                      </a:r>
                      <a:endParaRPr lang="en-US" sz="1100" dirty="0">
                        <a:solidFill>
                          <a:srgbClr val="000000"/>
                        </a:solidFill>
                        <a:effectLst/>
                        <a:latin typeface="Arial"/>
                        <a:ea typeface="Arial"/>
                      </a:endParaRPr>
                    </a:p>
                  </a:txBody>
                  <a:tcPr marL="68580" marR="68580" marT="0" marB="0"/>
                </a:tc>
              </a:tr>
            </a:tbl>
          </a:graphicData>
        </a:graphic>
      </p:graphicFrame>
      <p:sp>
        <p:nvSpPr>
          <p:cNvPr id="104" name="Rounded Rectangle 103"/>
          <p:cNvSpPr/>
          <p:nvPr/>
        </p:nvSpPr>
        <p:spPr>
          <a:xfrm>
            <a:off x="134250" y="7368311"/>
            <a:ext cx="6400800" cy="773280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defTabSz="3448568"/>
            <a:r>
              <a:rPr lang="en-US" sz="3200" dirty="0">
                <a:solidFill>
                  <a:prstClr val="black"/>
                </a:solidFill>
              </a:rPr>
              <a:t>The Michigan State  Solar Car Team </a:t>
            </a:r>
            <a:r>
              <a:rPr lang="en-US" sz="3200" dirty="0" smtClean="0">
                <a:solidFill>
                  <a:prstClr val="black"/>
                </a:solidFill>
              </a:rPr>
              <a:t>recently </a:t>
            </a:r>
            <a:r>
              <a:rPr lang="en-US" sz="3200" dirty="0">
                <a:solidFill>
                  <a:prstClr val="black"/>
                </a:solidFill>
              </a:rPr>
              <a:t>switched </a:t>
            </a:r>
          </a:p>
          <a:p>
            <a:pPr lvl="0" defTabSz="3448568"/>
            <a:r>
              <a:rPr lang="en-US" sz="3200" dirty="0">
                <a:solidFill>
                  <a:prstClr val="black"/>
                </a:solidFill>
              </a:rPr>
              <a:t>from lead-acid batteries to lithium-ion batteries. Lithium-ion batteries have a better power to weight ratio compared to lead-acid making them ideal for racing. The switch from lead-acid to Lithium ion posed a problem for the Solar Car Team. Lithium ion batteries require a complex battery management </a:t>
            </a:r>
            <a:r>
              <a:rPr lang="en-US" sz="3200" dirty="0" smtClean="0">
                <a:solidFill>
                  <a:prstClr val="black"/>
                </a:solidFill>
              </a:rPr>
              <a:t>system. </a:t>
            </a:r>
            <a:r>
              <a:rPr lang="en-US" sz="3200" dirty="0">
                <a:solidFill>
                  <a:prstClr val="black"/>
                </a:solidFill>
              </a:rPr>
              <a:t>The knowledge and understanding of such a system was unknown to the Solar Car Team. </a:t>
            </a:r>
          </a:p>
        </p:txBody>
      </p:sp>
      <p:sp>
        <p:nvSpPr>
          <p:cNvPr id="105" name="Rounded Rectangle 104"/>
          <p:cNvSpPr/>
          <p:nvPr/>
        </p:nvSpPr>
        <p:spPr>
          <a:xfrm>
            <a:off x="18710079" y="11811000"/>
            <a:ext cx="4019039" cy="6124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defTabSz="3448568"/>
            <a:r>
              <a:rPr lang="en-US" sz="2800" dirty="0" smtClean="0">
                <a:solidFill>
                  <a:prstClr val="black"/>
                </a:solidFill>
              </a:rPr>
              <a:t>Current Sensor Data </a:t>
            </a:r>
          </a:p>
          <a:p>
            <a:pPr lvl="0" defTabSz="3448568"/>
            <a:endParaRPr lang="en-US" sz="3200" dirty="0">
              <a:solidFill>
                <a:prstClr val="black"/>
              </a:solidFill>
            </a:endParaRPr>
          </a:p>
        </p:txBody>
      </p:sp>
      <p:sp>
        <p:nvSpPr>
          <p:cNvPr id="107" name="TextBox 106"/>
          <p:cNvSpPr txBox="1"/>
          <p:nvPr/>
        </p:nvSpPr>
        <p:spPr>
          <a:xfrm>
            <a:off x="19120247" y="16811446"/>
            <a:ext cx="6140352" cy="2554545"/>
          </a:xfrm>
          <a:prstGeom prst="rect">
            <a:avLst/>
          </a:prstGeom>
          <a:noFill/>
        </p:spPr>
        <p:txBody>
          <a:bodyPr wrap="square" rtlCol="0">
            <a:spAutoFit/>
          </a:bodyPr>
          <a:lstStyle/>
          <a:p>
            <a:r>
              <a:rPr lang="en-US" sz="3200" dirty="0" smtClean="0"/>
              <a:t>          Emergency protocols went into effect when over current,  temperature or voltage was detected. The response time was within </a:t>
            </a:r>
            <a:r>
              <a:rPr lang="en-US" sz="3200" dirty="0" err="1" smtClean="0"/>
              <a:t>msec</a:t>
            </a:r>
            <a:r>
              <a:rPr lang="en-US" sz="3200" dirty="0" smtClean="0"/>
              <a:t> of detection. </a:t>
            </a:r>
          </a:p>
        </p:txBody>
      </p:sp>
      <p:pic>
        <p:nvPicPr>
          <p:cNvPr id="108" name="Content Placeholder 3" descr="IMG_20140423_112730_568.jpg"/>
          <p:cNvPicPr/>
          <p:nvPr/>
        </p:nvPicPr>
        <p:blipFill>
          <a:blip r:embed="rId21" cstate="print">
            <a:extLst>
              <a:ext uri="{28A0092B-C50C-407E-A947-70E740481C1C}">
                <a14:useLocalDpi xmlns:a14="http://schemas.microsoft.com/office/drawing/2010/main" val="0"/>
              </a:ext>
            </a:extLst>
          </a:blip>
          <a:stretch>
            <a:fillRect/>
          </a:stretch>
        </p:blipFill>
        <p:spPr>
          <a:xfrm>
            <a:off x="8378856" y="11670712"/>
            <a:ext cx="6991503" cy="4317492"/>
          </a:xfrm>
          <a:prstGeom prst="rect">
            <a:avLst/>
          </a:prstGeom>
        </p:spPr>
      </p:pic>
      <p:sp>
        <p:nvSpPr>
          <p:cNvPr id="109" name="Rounded Rectangle 108"/>
          <p:cNvSpPr/>
          <p:nvPr/>
        </p:nvSpPr>
        <p:spPr>
          <a:xfrm>
            <a:off x="9865087" y="16024450"/>
            <a:ext cx="4019039" cy="6124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defTabSz="3448568"/>
            <a:r>
              <a:rPr lang="en-US" sz="2800" dirty="0" smtClean="0">
                <a:solidFill>
                  <a:prstClr val="black"/>
                </a:solidFill>
              </a:rPr>
              <a:t>Final Design </a:t>
            </a:r>
          </a:p>
          <a:p>
            <a:pPr lvl="0" defTabSz="3448568"/>
            <a:endParaRPr lang="en-US" sz="3200" dirty="0">
              <a:solidFill>
                <a:prstClr val="black"/>
              </a:solidFill>
            </a:endParaRPr>
          </a:p>
        </p:txBody>
      </p:sp>
      <p:sp>
        <p:nvSpPr>
          <p:cNvPr id="115" name="Rounded Rectangle 114"/>
          <p:cNvSpPr/>
          <p:nvPr/>
        </p:nvSpPr>
        <p:spPr>
          <a:xfrm>
            <a:off x="7448329" y="26427122"/>
            <a:ext cx="4019039" cy="6124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defTabSz="3448568"/>
            <a:endParaRPr lang="en-US" sz="3200" dirty="0">
              <a:solidFill>
                <a:prstClr val="black"/>
              </a:solidFill>
            </a:endParaRPr>
          </a:p>
        </p:txBody>
      </p:sp>
      <p:pic>
        <p:nvPicPr>
          <p:cNvPr id="83" name="Picture 82"/>
          <p:cNvPicPr/>
          <p:nvPr/>
        </p:nvPicPr>
        <p:blipFill>
          <a:blip r:embed="rId22">
            <a:extLst>
              <a:ext uri="{28A0092B-C50C-407E-A947-70E740481C1C}">
                <a14:useLocalDpi xmlns:a14="http://schemas.microsoft.com/office/drawing/2010/main" val="0"/>
              </a:ext>
            </a:extLst>
          </a:blip>
          <a:stretch>
            <a:fillRect/>
          </a:stretch>
        </p:blipFill>
        <p:spPr>
          <a:xfrm>
            <a:off x="9146535" y="24522122"/>
            <a:ext cx="6223824" cy="3810000"/>
          </a:xfrm>
          <a:prstGeom prst="rect">
            <a:avLst/>
          </a:prstGeom>
        </p:spPr>
      </p:pic>
      <p:sp>
        <p:nvSpPr>
          <p:cNvPr id="84" name="Rounded Rectangle 83"/>
          <p:cNvSpPr/>
          <p:nvPr/>
        </p:nvSpPr>
        <p:spPr>
          <a:xfrm>
            <a:off x="9493562" y="28503124"/>
            <a:ext cx="5545398" cy="61247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defTabSz="3448568"/>
            <a:r>
              <a:rPr lang="en-US" sz="2800" dirty="0" smtClean="0">
                <a:solidFill>
                  <a:prstClr val="black"/>
                </a:solidFill>
              </a:rPr>
              <a:t>Trigger Circuit for Balancing System</a:t>
            </a:r>
            <a:r>
              <a:rPr lang="en-US" sz="2800" dirty="0" smtClean="0">
                <a:solidFill>
                  <a:prstClr val="black"/>
                </a:solidFill>
              </a:rPr>
              <a:t> </a:t>
            </a:r>
            <a:endParaRPr lang="en-US" sz="2800" dirty="0" smtClean="0">
              <a:solidFill>
                <a:prstClr val="black"/>
              </a:solidFill>
            </a:endParaRPr>
          </a:p>
          <a:p>
            <a:pPr lvl="0" defTabSz="3448568"/>
            <a:endParaRPr lang="en-US" sz="3200" dirty="0">
              <a:solidFill>
                <a:prstClr val="black"/>
              </a:solidFill>
            </a:endParaRPr>
          </a:p>
        </p:txBody>
      </p:sp>
      <p:pic>
        <p:nvPicPr>
          <p:cNvPr id="18" name="Picture 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063160" y="17281598"/>
            <a:ext cx="8602663" cy="648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5535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674</TotalTime>
  <Words>401</Words>
  <Application>Microsoft Office PowerPoint</Application>
  <PresentationFormat>Custom</PresentationFormat>
  <Paragraphs>90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Michigan State University College of Engineering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Jaime Ramoncito Alvarez</dc:creator>
  <cp:lastModifiedBy>Matthew Edward Gilbert-Eyres</cp:lastModifiedBy>
  <cp:revision>68</cp:revision>
  <dcterms:created xsi:type="dcterms:W3CDTF">2013-12-04T23:34:56Z</dcterms:created>
  <dcterms:modified xsi:type="dcterms:W3CDTF">2014-04-24T00:32:15Z</dcterms:modified>
</cp:coreProperties>
</file>