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70" r:id="rId5"/>
    <p:sldId id="276" r:id="rId6"/>
    <p:sldId id="277" r:id="rId7"/>
    <p:sldId id="278" r:id="rId8"/>
    <p:sldId id="280" r:id="rId9"/>
    <p:sldId id="287" r:id="rId10"/>
    <p:sldId id="281" r:id="rId11"/>
    <p:sldId id="284" r:id="rId12"/>
    <p:sldId id="285" r:id="rId13"/>
    <p:sldId id="286" r:id="rId14"/>
    <p:sldId id="28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6" autoAdjust="0"/>
    <p:restoredTop sz="94660"/>
  </p:normalViewPr>
  <p:slideViewPr>
    <p:cSldViewPr>
      <p:cViewPr varScale="1">
        <p:scale>
          <a:sx n="78" d="100"/>
          <a:sy n="78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5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2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2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7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40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24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9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D9607-11B4-471B-B202-C3A3D6797355}" type="datetimeFigureOut">
              <a:rPr lang="en-US" smtClean="0"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E84B9-A1F1-4230-900D-C25E48F9B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9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86200"/>
            <a:ext cx="914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66737"/>
            <a:ext cx="2743200" cy="3143251"/>
          </a:xfrm>
        </p:spPr>
        <p:txBody>
          <a:bodyPr>
            <a:normAutofit/>
          </a:bodyPr>
          <a:lstStyle/>
          <a:p>
            <a:r>
              <a:rPr lang="en-US" sz="1400" b="1" dirty="0"/>
              <a:t>Facilitator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/>
              <a:t>Dr. John </a:t>
            </a:r>
            <a:r>
              <a:rPr lang="en-US" sz="1400" dirty="0" err="1"/>
              <a:t>Deller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/>
              <a:t>Sponsor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/>
              <a:t>Resource Center for Persons with </a:t>
            </a:r>
            <a:r>
              <a:rPr lang="en-US" sz="1400" dirty="0" smtClean="0"/>
              <a:t>Disabilities (</a:t>
            </a:r>
            <a:r>
              <a:rPr lang="en-US" sz="1400" dirty="0"/>
              <a:t>RCPD)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/>
              <a:t>Project Liaison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/>
              <a:t>Stephen </a:t>
            </a:r>
            <a:r>
              <a:rPr lang="en-US" sz="1400" dirty="0" err="1"/>
              <a:t>Blosser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 err="1"/>
              <a:t>Aditya</a:t>
            </a:r>
            <a:r>
              <a:rPr lang="en-US" sz="1400" dirty="0"/>
              <a:t> Mathew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914400"/>
          </a:xfrm>
        </p:spPr>
        <p:txBody>
          <a:bodyPr/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Bluetooth Low Energy Beacon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2050" name="Picture 2" descr="https://lh3.googleusercontent.com/zGIS8m5waHRru4WW9Lm9WIcin5Q02WQVyvQRFTQ7j2bWd7oWygrHNXvF1jfM-T8YYqJoTJc9qlcoPSFSza9cQuznmJwZ5Gde9-ks9cO8o-oaOysMGtKhW0oC5Vy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329374"/>
            <a:ext cx="246697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4.googleusercontent.com/v0NQOD7OYok0k36eXlq8VaPDBFdZbz4PlV0DONd0tDE1bTUB_2vW4DpBZB0fw_LztQlytz_-t98c0zXIkDzly7NWupRce6QiXN-SoRBS8qFYjGFtm_q7Vmfyho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4" y="5257800"/>
            <a:ext cx="432435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0" y="566737"/>
            <a:ext cx="2743200" cy="314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D</a:t>
            </a:r>
            <a:r>
              <a:rPr lang="en-US" sz="1400" b="1" dirty="0" smtClean="0"/>
              <a:t>esign Team 6</a:t>
            </a:r>
          </a:p>
          <a:p>
            <a:r>
              <a:rPr lang="en-US" sz="1400" dirty="0"/>
              <a:t>Nicholas </a:t>
            </a:r>
            <a:r>
              <a:rPr lang="en-US" sz="1400" dirty="0" err="1"/>
              <a:t>Blackledge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 err="1" smtClean="0"/>
              <a:t>Chunyang</a:t>
            </a:r>
            <a:r>
              <a:rPr lang="en-US" sz="1400" dirty="0" smtClean="0"/>
              <a:t> </a:t>
            </a:r>
            <a:r>
              <a:rPr lang="en-US" sz="1400" dirty="0"/>
              <a:t>Chu</a:t>
            </a:r>
            <a:endParaRPr lang="en-US" sz="1400" dirty="0" smtClean="0"/>
          </a:p>
          <a:p>
            <a:r>
              <a:rPr lang="en-US" sz="1400" dirty="0"/>
              <a:t>Matt </a:t>
            </a:r>
            <a:r>
              <a:rPr lang="en-US" sz="1400" dirty="0" err="1"/>
              <a:t>Smania</a:t>
            </a:r>
            <a:endParaRPr lang="en-US" sz="1400" dirty="0" smtClean="0"/>
          </a:p>
          <a:p>
            <a:r>
              <a:rPr lang="en-US" sz="1400" dirty="0" smtClean="0"/>
              <a:t>Steven Le</a:t>
            </a:r>
          </a:p>
          <a:p>
            <a:r>
              <a:rPr lang="en-US" sz="1400" dirty="0" err="1"/>
              <a:t>Bowei</a:t>
            </a:r>
            <a:r>
              <a:rPr lang="en-US" sz="1400" dirty="0"/>
              <a:t> Yu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5057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57200" y="193548"/>
            <a:ext cx="3511296" cy="1071372"/>
          </a:xfrm>
          <a:prstGeom prst="roundRect">
            <a:avLst/>
          </a:prstGeom>
          <a:solidFill>
            <a:schemeClr val="accent3">
              <a:lumMod val="40000"/>
              <a:lumOff val="60000"/>
              <a:alpha val="92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1952" y="121920"/>
            <a:ext cx="8229600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Introduction</a:t>
            </a:r>
            <a:endParaRPr lang="en-US" dirty="0">
              <a:ln>
                <a:solidFill>
                  <a:schemeClr val="accent3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1264920"/>
            <a:ext cx="8695944" cy="5116956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9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1607580"/>
            <a:ext cx="8543544" cy="39087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32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MSU Campus</a:t>
            </a:r>
          </a:p>
          <a:p>
            <a:endParaRPr lang="en-US" sz="700" b="1" dirty="0" smtClean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538 buildings</a:t>
            </a:r>
          </a:p>
          <a:p>
            <a:pPr marL="1143000" lvl="1" indent="-685800">
              <a:buFont typeface="Wingdings" pitchFamily="2" charset="2"/>
              <a:buChar char="§"/>
            </a:pPr>
            <a:r>
              <a:rPr lang="en-US" sz="28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8.125 square miles</a:t>
            </a:r>
          </a:p>
          <a:p>
            <a:endParaRPr lang="en-US" sz="8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US" sz="32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Resource </a:t>
            </a:r>
            <a:r>
              <a:rPr lang="en-US" sz="32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Center for Persons with Disabilities (RCPD)</a:t>
            </a:r>
          </a:p>
          <a:p>
            <a:endParaRPr lang="en-US" sz="8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Help people with disabilities navigate campus</a:t>
            </a:r>
          </a:p>
          <a:p>
            <a:endParaRPr lang="en-US" sz="3600" b="1" dirty="0" smtClean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848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teven\Desktop\ece 480 images\ibeacon-distance_v3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723900"/>
            <a:ext cx="61341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52400" y="152400"/>
            <a:ext cx="65532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40102" y="1447800"/>
            <a:ext cx="5600700" cy="2597512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0" y="0"/>
            <a:ext cx="8229600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Bluetooth Low Energy Beacon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23900"/>
            <a:ext cx="6248400" cy="1917192"/>
          </a:xfrm>
        </p:spPr>
        <p:txBody>
          <a:bodyPr>
            <a:noAutofit/>
          </a:bodyPr>
          <a:lstStyle/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fontAlgn="base">
              <a:buFont typeface="Wingdings" pitchFamily="2" charset="2"/>
              <a:buChar char="q"/>
            </a:pPr>
            <a:r>
              <a:rPr lang="en-US" sz="2800" dirty="0"/>
              <a:t>Place </a:t>
            </a:r>
            <a:r>
              <a:rPr lang="en-US" sz="2800" dirty="0" smtClean="0"/>
              <a:t>around buildings </a:t>
            </a:r>
            <a:r>
              <a:rPr lang="en-US" sz="2800" dirty="0"/>
              <a:t>on </a:t>
            </a:r>
            <a:r>
              <a:rPr lang="en-US" sz="2800" dirty="0" smtClean="0"/>
              <a:t>campus</a:t>
            </a:r>
          </a:p>
          <a:p>
            <a:pPr fontAlgn="base"/>
            <a:endParaRPr lang="en-US" sz="1100" dirty="0"/>
          </a:p>
          <a:p>
            <a:pPr fontAlgn="base">
              <a:buFont typeface="Wingdings" pitchFamily="2" charset="2"/>
              <a:buChar char="q"/>
            </a:pPr>
            <a:r>
              <a:rPr lang="en-US" sz="2800" dirty="0" smtClean="0"/>
              <a:t>Navigation </a:t>
            </a:r>
            <a:r>
              <a:rPr lang="en-US" sz="2800" dirty="0"/>
              <a:t>via </a:t>
            </a:r>
            <a:r>
              <a:rPr lang="en-US" sz="2800" dirty="0" smtClean="0"/>
              <a:t>smartphone</a:t>
            </a:r>
          </a:p>
          <a:p>
            <a:pPr fontAlgn="base">
              <a:buFont typeface="Wingdings" pitchFamily="2" charset="2"/>
              <a:buChar char="q"/>
            </a:pPr>
            <a:endParaRPr lang="en-US" sz="1100" dirty="0" smtClean="0"/>
          </a:p>
          <a:p>
            <a:pPr fontAlgn="base">
              <a:buFont typeface="Wingdings" pitchFamily="2" charset="2"/>
              <a:buChar char="q"/>
            </a:pPr>
            <a:r>
              <a:rPr lang="en-US" sz="2800" dirty="0" smtClean="0"/>
              <a:t>Low cost, low power solution</a:t>
            </a:r>
          </a:p>
        </p:txBody>
      </p:sp>
      <p:pic>
        <p:nvPicPr>
          <p:cNvPr id="2052" name="Picture 4" descr="C:\Users\Steven\Desktop\ece 480 images\ibea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3" y="4208438"/>
            <a:ext cx="2274497" cy="243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23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01925" y="1524000"/>
            <a:ext cx="6251275" cy="38100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40133"/>
            <a:ext cx="7217434" cy="4093867"/>
          </a:xfrm>
        </p:spPr>
        <p:txBody>
          <a:bodyPr>
            <a:normAutofit lnSpcReduction="10000"/>
          </a:bodyPr>
          <a:lstStyle/>
          <a:p>
            <a:endParaRPr lang="en-US" sz="3600" dirty="0" smtClean="0">
              <a:effectLst/>
            </a:endParaRPr>
          </a:p>
          <a:p>
            <a:pPr lvl="1" fontAlgn="base">
              <a:buFont typeface="Wingdings" pitchFamily="2" charset="2"/>
              <a:buChar char="q"/>
            </a:pPr>
            <a:r>
              <a:rPr lang="en-US" dirty="0"/>
              <a:t>Low </a:t>
            </a:r>
            <a:r>
              <a:rPr lang="en-US" dirty="0" smtClean="0"/>
              <a:t>Power Bluetooth </a:t>
            </a:r>
            <a:r>
              <a:rPr lang="en-US" dirty="0" smtClean="0"/>
              <a:t>Devices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dirty="0"/>
              <a:t>Broadcast a packet 20 milliseconds to 10 seconds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dirty="0"/>
              <a:t>2.4-2.4835 GHz </a:t>
            </a:r>
            <a:r>
              <a:rPr lang="en-US" dirty="0" smtClean="0"/>
              <a:t>frequency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Beacon Information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dirty="0" smtClean="0"/>
              <a:t>UUID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dirty="0" smtClean="0"/>
              <a:t>Major Number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dirty="0" smtClean="0"/>
              <a:t>Minor Number</a:t>
            </a:r>
          </a:p>
          <a:p>
            <a:pPr lvl="1" fontAlgn="base"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52400" y="152400"/>
            <a:ext cx="28956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2400" y="39624"/>
            <a:ext cx="304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Background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631" y="1524000"/>
            <a:ext cx="2086155" cy="128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Steven\Desktop\ece 480 images\apple-store-ibea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301198"/>
            <a:ext cx="1791419" cy="212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2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1426464"/>
            <a:ext cx="6019800" cy="360273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8637"/>
            <a:ext cx="8229600" cy="4525963"/>
          </a:xfrm>
        </p:spPr>
        <p:txBody>
          <a:bodyPr>
            <a:normAutofit/>
          </a:bodyPr>
          <a:lstStyle/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BLE </a:t>
            </a:r>
            <a:r>
              <a:rPr lang="en-US" dirty="0"/>
              <a:t>b</a:t>
            </a:r>
            <a:r>
              <a:rPr lang="en-US" dirty="0" smtClean="0"/>
              <a:t>eacon (Bluetooth version 4.0)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Compatible with Apple’s </a:t>
            </a:r>
            <a:r>
              <a:rPr lang="en-US" dirty="0" err="1" smtClean="0"/>
              <a:t>iBeacon</a:t>
            </a:r>
            <a:endParaRPr lang="en-US" dirty="0" smtClean="0"/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Less than $20 per beacon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Tamper resistant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marL="457200" lvl="1" indent="0" fontAlgn="base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52400" y="152400"/>
            <a:ext cx="48768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39624"/>
            <a:ext cx="487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Design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Specifications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132" y="2378130"/>
            <a:ext cx="2004204" cy="200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2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981200" y="2482215"/>
            <a:ext cx="5181599" cy="196062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59113" y="2229612"/>
            <a:ext cx="5025772" cy="1647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Demonstration</a:t>
            </a:r>
            <a:r>
              <a:rPr lang="en-US" sz="6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6000" b="1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771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52400" y="1579257"/>
            <a:ext cx="4876799" cy="369948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1" y="152400"/>
            <a:ext cx="2947519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9624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Final Design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00200" y="2432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736229"/>
            <a:ext cx="48768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fontAlgn="base">
              <a:buFont typeface="Wingdings" pitchFamily="2" charset="2"/>
              <a:buChar char="q"/>
            </a:pPr>
            <a:r>
              <a:rPr lang="en-US" sz="3200" dirty="0" smtClean="0"/>
              <a:t>Based </a:t>
            </a:r>
            <a:r>
              <a:rPr lang="en-US" sz="3200" dirty="0"/>
              <a:t>on TI </a:t>
            </a:r>
            <a:r>
              <a:rPr lang="en-US" sz="3200" dirty="0" smtClean="0"/>
              <a:t>cc2540</a:t>
            </a:r>
          </a:p>
          <a:p>
            <a:pPr marL="914400" lvl="1" indent="-457200" fontAlgn="base">
              <a:buFont typeface="Wingdings" pitchFamily="2" charset="2"/>
              <a:buChar char="q"/>
            </a:pPr>
            <a:endParaRPr lang="en-US" sz="1200" dirty="0"/>
          </a:p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3200" dirty="0" smtClean="0"/>
              <a:t> 1x2 </a:t>
            </a:r>
            <a:r>
              <a:rPr lang="en-US" sz="3200" dirty="0"/>
              <a:t>inches in </a:t>
            </a:r>
            <a:r>
              <a:rPr lang="en-US" sz="3200" dirty="0" smtClean="0"/>
              <a:t>size</a:t>
            </a:r>
          </a:p>
          <a:p>
            <a:pPr marL="742950" lvl="1" indent="-285750" fontAlgn="base">
              <a:buFont typeface="Wingdings" pitchFamily="2" charset="2"/>
              <a:buChar char="q"/>
            </a:pPr>
            <a:endParaRPr lang="en-US" sz="1200" dirty="0"/>
          </a:p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3200" dirty="0" smtClean="0"/>
              <a:t> Total Cost </a:t>
            </a:r>
            <a:r>
              <a:rPr lang="en-US" sz="3200" dirty="0"/>
              <a:t>roughly $</a:t>
            </a:r>
            <a:r>
              <a:rPr lang="en-US" sz="3200" dirty="0" smtClean="0"/>
              <a:t>10</a:t>
            </a:r>
          </a:p>
          <a:p>
            <a:pPr marL="742950" lvl="1" indent="-285750" fontAlgn="base">
              <a:buFont typeface="Wingdings" pitchFamily="2" charset="2"/>
              <a:buChar char="q"/>
            </a:pPr>
            <a:endParaRPr lang="en-US" sz="1200" dirty="0"/>
          </a:p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3200" dirty="0" smtClean="0"/>
              <a:t> Programming </a:t>
            </a:r>
            <a:r>
              <a:rPr lang="en-US" sz="3200" dirty="0"/>
              <a:t>header </a:t>
            </a:r>
            <a:r>
              <a:rPr lang="en-US" sz="3200" dirty="0" smtClean="0"/>
              <a:t>	to prevent </a:t>
            </a:r>
            <a:r>
              <a:rPr lang="en-US" sz="3200" dirty="0"/>
              <a:t>tampering</a:t>
            </a:r>
          </a:p>
          <a:p>
            <a:endParaRPr lang="en-US" dirty="0"/>
          </a:p>
        </p:txBody>
      </p:sp>
      <p:pic>
        <p:nvPicPr>
          <p:cNvPr id="8" name="Picture 2" descr="https://lh4.googleusercontent.com/I4o_Xt6WJEKlytj-ATOe0AqavIOcCuxzCusgjl_W14ppUDfSta7q_OLOYoYp74C-bGQXZc0xQKGQhU5VZtjNwDS2KrpwVYtyMuKz6dgwyjMxl-D7E4O593ddVJ6R_stUb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" r="51191"/>
          <a:stretch/>
        </p:blipFill>
        <p:spPr bwMode="auto">
          <a:xfrm>
            <a:off x="5181600" y="84353"/>
            <a:ext cx="3733800" cy="3311119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teven\Desktop\480 powerpoint pics\programming head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3447288"/>
            <a:ext cx="4023965" cy="3017974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26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19100" y="1472184"/>
            <a:ext cx="3848100" cy="337374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2401" y="1447800"/>
            <a:ext cx="4572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endParaRPr lang="en-US" sz="3200" dirty="0"/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en-US" sz="3200" dirty="0" smtClean="0"/>
              <a:t> PCB antenna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en-US" sz="1200" dirty="0"/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en-US" sz="3200" dirty="0" smtClean="0"/>
              <a:t> Via stitching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en-US" sz="1200" dirty="0"/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en-US" sz="3200" dirty="0" smtClean="0"/>
              <a:t> Solid Ground  </a:t>
            </a:r>
          </a:p>
          <a:p>
            <a:pPr lvl="2" fontAlgn="base"/>
            <a:r>
              <a:rPr lang="en-US" sz="3200" dirty="0" smtClean="0"/>
              <a:t>      Plane</a:t>
            </a:r>
            <a:endParaRPr lang="en-US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152401" y="152400"/>
            <a:ext cx="2743199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39624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RF Design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Steven\Desktop\via and ant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029200" y="1030224"/>
            <a:ext cx="3021049" cy="45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09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1182624"/>
            <a:ext cx="8642603" cy="537057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2401" y="152400"/>
            <a:ext cx="3962399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39624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Software Design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204216"/>
            <a:ext cx="447675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endParaRPr lang="en-US" sz="2800" dirty="0"/>
          </a:p>
          <a:p>
            <a:pPr lvl="1" fontAlgn="base"/>
            <a:r>
              <a:rPr lang="en-US" sz="2800" dirty="0" smtClean="0"/>
              <a:t>                                       </a:t>
            </a:r>
          </a:p>
          <a:p>
            <a:pPr marL="1200150" lvl="2" indent="-285750" fontAlgn="base">
              <a:buFont typeface="Wingdings" pitchFamily="2" charset="2"/>
              <a:buChar char="§"/>
            </a:pPr>
            <a:endParaRPr lang="en-US" sz="1200" dirty="0"/>
          </a:p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2800" dirty="0" smtClean="0"/>
              <a:t>Android</a:t>
            </a:r>
          </a:p>
          <a:p>
            <a:pPr marL="1371600" lvl="2" indent="-457200" fontAlgn="base">
              <a:buFont typeface="Wingdings" pitchFamily="2" charset="2"/>
              <a:buChar char="§"/>
            </a:pPr>
            <a:r>
              <a:rPr lang="en-US" sz="2800" dirty="0"/>
              <a:t>Radius Networks</a:t>
            </a:r>
          </a:p>
          <a:p>
            <a:pPr lvl="2" fontAlgn="base"/>
            <a:r>
              <a:rPr lang="en-US" sz="2800" dirty="0" smtClean="0"/>
              <a:t>                                   </a:t>
            </a:r>
          </a:p>
          <a:p>
            <a:pPr lvl="2" fontAlgn="base"/>
            <a:r>
              <a:rPr lang="en-US" sz="2800" dirty="0" smtClean="0"/>
              <a:t>				</a:t>
            </a:r>
            <a:endParaRPr lang="en-US" sz="2800" dirty="0"/>
          </a:p>
        </p:txBody>
      </p:sp>
      <p:pic>
        <p:nvPicPr>
          <p:cNvPr id="3074" name="Picture 2" descr="https://lh6.googleusercontent.com/Fy0wf7E0gpcl3RNYzyio_jcd2kooCwxgDG2O3Tceykhyo5EHQSUqNkGWgd-Zcje2NEEXNAitHJVlisrto8rg5ch8tdReAnmFzFv_XBOczdYt1xEf7xiS8BmpFyZcHxsH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73323"/>
            <a:ext cx="2438400" cy="4334934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14400" y="1580583"/>
            <a:ext cx="15327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2800" dirty="0" err="1"/>
              <a:t>iOS</a:t>
            </a:r>
            <a:r>
              <a:rPr lang="en-US" sz="2800" dirty="0"/>
              <a:t> </a:t>
            </a:r>
            <a:endParaRPr lang="en-US" sz="2800" dirty="0"/>
          </a:p>
        </p:txBody>
      </p:sp>
      <p:pic>
        <p:nvPicPr>
          <p:cNvPr id="3076" name="Picture 4" descr="https://lh6.googleusercontent.com/9UO8YZ3v0Xn9-yX5PNiWvcGhsmQ5ozVebjm1PlWeMjIh-Di79TJgFL_cG7bhOCHvdW_0My99C5_38gp_PD1SEOf5zIL1JFgh3VtZBMTU9X2-ah9ipFfTNOb62Ki-zpS0G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80024"/>
            <a:ext cx="2811372" cy="421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74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04800" y="1255776"/>
            <a:ext cx="8534400" cy="5449824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57784" y="1524000"/>
            <a:ext cx="4267200" cy="1292035"/>
          </a:xfrm>
        </p:spPr>
        <p:txBody>
          <a:bodyPr/>
          <a:lstStyle/>
          <a:p>
            <a:pPr lvl="2" algn="ctr" fontAlgn="base">
              <a:buFont typeface="Wingdings" pitchFamily="2" charset="2"/>
              <a:buChar char="q"/>
            </a:pPr>
            <a:r>
              <a:rPr lang="en-US" dirty="0" smtClean="0"/>
              <a:t>Packet </a:t>
            </a:r>
            <a:r>
              <a:rPr lang="en-US" dirty="0"/>
              <a:t>Capture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3632" y="153924"/>
            <a:ext cx="2944368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3632" y="39624"/>
            <a:ext cx="533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4968" y="51816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 Results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 descr="C:\Users\Steven\Desktop\480 powerpoint pics\test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5" y="2057400"/>
            <a:ext cx="7400389" cy="43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4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1255776"/>
            <a:ext cx="8534400" cy="5145024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55509"/>
            <a:ext cx="4885944" cy="2660587"/>
          </a:xfrm>
        </p:spPr>
        <p:txBody>
          <a:bodyPr/>
          <a:lstStyle/>
          <a:p>
            <a:endParaRPr lang="en-US" dirty="0"/>
          </a:p>
          <a:p>
            <a:pPr lvl="1" fontAlgn="base">
              <a:buFont typeface="Wingdings" pitchFamily="2" charset="2"/>
              <a:buChar char="q"/>
            </a:pPr>
            <a:r>
              <a:rPr lang="en-US" dirty="0"/>
              <a:t>Connectivity Test</a:t>
            </a:r>
          </a:p>
          <a:p>
            <a:pPr lvl="1" fontAlgn="base">
              <a:buFont typeface="Wingdings" pitchFamily="2" charset="2"/>
              <a:buChar char="q"/>
            </a:pPr>
            <a:r>
              <a:rPr lang="en-US" dirty="0"/>
              <a:t>Maximum Range Test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03632" y="153924"/>
            <a:ext cx="2944368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39624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 Results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C:\Users\Steven\Desktop\20140419_1423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267" y="2895600"/>
            <a:ext cx="5723465" cy="321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65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1" y="1248314"/>
            <a:ext cx="4012890" cy="103768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206403" y="1468189"/>
            <a:ext cx="4885944" cy="2660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buFont typeface="Wingdings" pitchFamily="2" charset="2"/>
              <a:buChar char="q"/>
            </a:pPr>
            <a:r>
              <a:rPr lang="en-US" dirty="0"/>
              <a:t>Distance Accuracy Test</a:t>
            </a:r>
          </a:p>
          <a:p>
            <a:pPr marL="457200" lvl="1" indent="0" fontAlgn="base">
              <a:buNone/>
            </a:pPr>
            <a:endParaRPr lang="en-US" dirty="0"/>
          </a:p>
          <a:p>
            <a:endParaRPr lang="en-US" dirty="0"/>
          </a:p>
          <a:p>
            <a:pPr marL="457200" lvl="1" indent="0" fontAlgn="base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3632" y="153924"/>
            <a:ext cx="2944368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39624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 Results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C:\Users\Steven\Desktop\480 powerpoint pics\Final Design Accuracy-page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" y="2568030"/>
            <a:ext cx="4460946" cy="2448605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teven\Desktop\480 powerpoint pics\iPhone 4S Beacon Accuracy-page-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2142"/>
            <a:ext cx="4501976" cy="2448606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teven\Desktop\480 powerpoint pics\Prototype Beacon Accuracy-page-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88" y="3828909"/>
            <a:ext cx="4495800" cy="244860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490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03632" y="1377696"/>
            <a:ext cx="4535424" cy="4154984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056" y="1377696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2400" dirty="0"/>
              <a:t>Hardware</a:t>
            </a:r>
          </a:p>
          <a:p>
            <a:pPr marL="1200150" lvl="2" indent="-285750" fontAlgn="base">
              <a:buFont typeface="Wingdings" pitchFamily="2" charset="2"/>
              <a:buChar char="§"/>
            </a:pPr>
            <a:r>
              <a:rPr lang="en-US" sz="2400" dirty="0"/>
              <a:t>Revise PCB layout </a:t>
            </a:r>
          </a:p>
          <a:p>
            <a:pPr lvl="3" fontAlgn="base"/>
            <a:r>
              <a:rPr lang="en-US" sz="2400" dirty="0" smtClean="0"/>
              <a:t>- Capacitors</a:t>
            </a:r>
            <a:endParaRPr lang="en-US" sz="2400" dirty="0"/>
          </a:p>
          <a:p>
            <a:pPr lvl="3" fontAlgn="base"/>
            <a:r>
              <a:rPr lang="en-US" sz="2400" dirty="0" smtClean="0"/>
              <a:t>- DC </a:t>
            </a:r>
            <a:r>
              <a:rPr lang="en-US" sz="2400" dirty="0"/>
              <a:t>jack</a:t>
            </a:r>
          </a:p>
          <a:p>
            <a:pPr marL="1200150" lvl="2" indent="-285750" fontAlgn="base">
              <a:buFont typeface="Wingdings" pitchFamily="2" charset="2"/>
              <a:buChar char="§"/>
            </a:pPr>
            <a:r>
              <a:rPr lang="en-US" sz="2400" dirty="0"/>
              <a:t>Battery </a:t>
            </a:r>
            <a:r>
              <a:rPr lang="en-US" sz="2400" dirty="0" smtClean="0"/>
              <a:t>Powered</a:t>
            </a:r>
          </a:p>
          <a:p>
            <a:pPr marL="1200150" lvl="2" indent="-285750" fontAlgn="base">
              <a:buFont typeface="Wingdings" pitchFamily="2" charset="2"/>
              <a:buChar char="§"/>
            </a:pPr>
            <a:endParaRPr lang="en-US" sz="1200" dirty="0"/>
          </a:p>
          <a:p>
            <a:pPr marL="742950" lvl="1" indent="-285750" fontAlgn="base">
              <a:buFont typeface="Wingdings" pitchFamily="2" charset="2"/>
              <a:buChar char="q"/>
            </a:pPr>
            <a:r>
              <a:rPr lang="en-US" sz="2400" dirty="0"/>
              <a:t>Software</a:t>
            </a:r>
          </a:p>
          <a:p>
            <a:pPr marL="1200150" lvl="2" indent="-285750" fontAlgn="base">
              <a:buFont typeface="Wingdings" pitchFamily="2" charset="2"/>
              <a:buChar char="§"/>
            </a:pPr>
            <a:r>
              <a:rPr lang="en-US" sz="2400" dirty="0"/>
              <a:t>Implement Database</a:t>
            </a:r>
          </a:p>
          <a:p>
            <a:pPr marL="1200150" lvl="2" indent="-285750" fontAlgn="base">
              <a:buFont typeface="Wingdings" pitchFamily="2" charset="2"/>
              <a:buChar char="§"/>
            </a:pPr>
            <a:r>
              <a:rPr lang="en-US" sz="2400" dirty="0"/>
              <a:t>Improve Android Distance </a:t>
            </a:r>
            <a:r>
              <a:rPr lang="en-US" sz="2400" dirty="0" smtClean="0"/>
              <a:t>Measurement</a:t>
            </a:r>
          </a:p>
          <a:p>
            <a:pPr lvl="2" fontAlgn="base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3632" y="153924"/>
            <a:ext cx="6678168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-16764"/>
            <a:ext cx="6705600" cy="1255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Future Design Improvements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2667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2" fontAlgn="base"/>
            <a:endParaRPr lang="en-US" dirty="0"/>
          </a:p>
          <a:p>
            <a:pPr lvl="1" fontAlgn="base"/>
            <a:r>
              <a:rPr lang="en-US" dirty="0"/>
              <a:t>*picture of current PCB layout*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307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981200" y="2285238"/>
            <a:ext cx="5181599" cy="196062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70428" y="2133600"/>
            <a:ext cx="3803144" cy="1647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Questions?</a:t>
            </a:r>
            <a:endParaRPr lang="en-US" sz="6000" b="1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492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203</Words>
  <Application>Microsoft Office PowerPoint</Application>
  <PresentationFormat>On-screen Show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Facilitator Dr. John Deller  Sponsor Resource Center for Persons with Disabilities (RCPD)  Project Liaison Stephen Blosser Aditya Mathew</vt:lpstr>
      <vt:lpstr>Introduction</vt:lpstr>
      <vt:lpstr> Bluetooth Low Energy Beacon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</dc:creator>
  <cp:lastModifiedBy>Steven</cp:lastModifiedBy>
  <cp:revision>45</cp:revision>
  <dcterms:created xsi:type="dcterms:W3CDTF">2014-02-11T18:22:28Z</dcterms:created>
  <dcterms:modified xsi:type="dcterms:W3CDTF">2014-04-23T23:11:51Z</dcterms:modified>
</cp:coreProperties>
</file>