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58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104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0507FDA-FACA-4F46-A335-ED866015904E}" type="datetimeFigureOut">
              <a:rPr lang="en-US" smtClean="0"/>
              <a:pPr/>
              <a:t>3/24/2014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EAF41E3-E28C-A449-BEF1-6253193C98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cademic.uprm.edu/pcaceres/Undergrad/PaperlessBraille/id18.htm" TargetMode="Externa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patents/US20020045151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348" y="660399"/>
            <a:ext cx="7350853" cy="1470025"/>
          </a:xfrm>
        </p:spPr>
        <p:txBody>
          <a:bodyPr>
            <a:normAutofit/>
          </a:bodyPr>
          <a:lstStyle/>
          <a:p>
            <a:r>
              <a:rPr lang="en-US" sz="4400" dirty="0">
                <a:effectLst/>
              </a:rPr>
              <a:t>Survey of Current Braille Technologies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71039"/>
            <a:ext cx="7059336" cy="246776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500" dirty="0" smtClean="0"/>
              <a:t>Team5</a:t>
            </a:r>
          </a:p>
          <a:p>
            <a:pPr algn="r"/>
            <a:r>
              <a:rPr lang="en-US" sz="3500" dirty="0" smtClean="0"/>
              <a:t>Steven Chao</a:t>
            </a:r>
          </a:p>
          <a:p>
            <a:pPr algn="r"/>
            <a:r>
              <a:rPr lang="en-US" sz="3500" dirty="0" err="1" smtClean="0"/>
              <a:t>Kodai</a:t>
            </a:r>
            <a:r>
              <a:rPr lang="en-US" sz="3500" dirty="0" smtClean="0"/>
              <a:t> Ishikawa</a:t>
            </a:r>
          </a:p>
          <a:p>
            <a:pPr algn="r"/>
            <a:r>
              <a:rPr lang="en-US" sz="3500" dirty="0" smtClean="0"/>
              <a:t>Daniel </a:t>
            </a:r>
            <a:r>
              <a:rPr lang="en-US" sz="3500" dirty="0" err="1" smtClean="0"/>
              <a:t>Olbrys</a:t>
            </a:r>
            <a:endParaRPr lang="en-US" sz="3500" dirty="0" smtClean="0"/>
          </a:p>
          <a:p>
            <a:pPr algn="r"/>
            <a:r>
              <a:rPr lang="en-US" sz="3500" dirty="0" smtClean="0"/>
              <a:t>Terry Pharaon</a:t>
            </a:r>
          </a:p>
          <a:p>
            <a:pPr algn="r"/>
            <a:r>
              <a:rPr lang="en-US" sz="3500" dirty="0" smtClean="0"/>
              <a:t>Michael Wang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68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790" y="465983"/>
            <a:ext cx="761300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Braille Display technology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283021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Various braille display technologies in the market:</a:t>
            </a:r>
          </a:p>
          <a:p>
            <a:pPr marL="0" indent="0">
              <a:buNone/>
            </a:pPr>
            <a:r>
              <a:rPr lang="en-US" sz="3000" dirty="0" smtClean="0"/>
              <a:t>Non – Refreshable</a:t>
            </a:r>
          </a:p>
          <a:p>
            <a:r>
              <a:rPr lang="en-US" sz="3000" dirty="0" smtClean="0"/>
              <a:t>Printers</a:t>
            </a:r>
          </a:p>
          <a:p>
            <a:pPr lvl="1"/>
            <a:r>
              <a:rPr lang="en-US" dirty="0" smtClean="0"/>
              <a:t>Embossed paper braille </a:t>
            </a:r>
          </a:p>
          <a:p>
            <a:pPr lvl="1"/>
            <a:r>
              <a:rPr lang="en-US" dirty="0" smtClean="0"/>
              <a:t>3D printing technology</a:t>
            </a:r>
            <a:endParaRPr lang="en-US" sz="3200" dirty="0" smtClean="0"/>
          </a:p>
        </p:txBody>
      </p:sp>
      <p:pic>
        <p:nvPicPr>
          <p:cNvPr id="1026" name="Picture 2" descr="\\filer1.egr.msu.edu\cifs.homedir\dotwindows\Desktop\REP2_PRESS_15x10_low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39" t="11693" r="22204" b="13387"/>
          <a:stretch/>
        </p:blipFill>
        <p:spPr bwMode="auto">
          <a:xfrm>
            <a:off x="6313712" y="4238170"/>
            <a:ext cx="2163553" cy="20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filer1.egr.msu.edu\cifs.homedir\dotwindows\Desktop\tiger-cub658x5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87" t="12544" r="11459" b="8752"/>
          <a:stretch/>
        </p:blipFill>
        <p:spPr bwMode="auto">
          <a:xfrm>
            <a:off x="6313712" y="1901372"/>
            <a:ext cx="2181065" cy="17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437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456" y="465983"/>
            <a:ext cx="7663343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Braille Display technology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4486221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Various braille display technologies in the market:</a:t>
            </a:r>
          </a:p>
          <a:p>
            <a:pPr marL="0" indent="0">
              <a:buNone/>
            </a:pPr>
            <a:r>
              <a:rPr lang="en-US" sz="3000" dirty="0" smtClean="0"/>
              <a:t>Refreshable</a:t>
            </a:r>
          </a:p>
          <a:p>
            <a:r>
              <a:rPr lang="en-US" sz="2800" dirty="0" err="1" smtClean="0"/>
              <a:t>Piezo</a:t>
            </a:r>
            <a:r>
              <a:rPr lang="en-US" sz="2800" dirty="0" smtClean="0"/>
              <a:t> </a:t>
            </a:r>
            <a:r>
              <a:rPr lang="en-US" sz="2800" dirty="0"/>
              <a:t>actuators </a:t>
            </a:r>
          </a:p>
          <a:p>
            <a:pPr lvl="1"/>
            <a:r>
              <a:rPr lang="en-US" sz="2400" dirty="0"/>
              <a:t>Electrical energy to linear motion</a:t>
            </a:r>
          </a:p>
          <a:p>
            <a:r>
              <a:rPr lang="en-US" sz="2800" dirty="0"/>
              <a:t>Wheel</a:t>
            </a:r>
          </a:p>
          <a:p>
            <a:pPr lvl="1"/>
            <a:r>
              <a:rPr lang="en-US" sz="2400" dirty="0"/>
              <a:t>Utilizes three electromagnets to adjust dot position</a:t>
            </a:r>
          </a:p>
        </p:txBody>
      </p:sp>
      <p:pic>
        <p:nvPicPr>
          <p:cNvPr id="2050" name="Picture 2" descr="\\filer1.egr.msu.edu\cifs.homedir\dotwindows\Desktop\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7657" y="4230573"/>
            <a:ext cx="2649142" cy="211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filer1.egr.msu.edu\cifs.homedir\dotwindows\Desktop\2a412150180a5509554a30ebdc00e814_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23" t="6916" r="6733" b="17163"/>
          <a:stretch/>
        </p:blipFill>
        <p:spPr bwMode="auto">
          <a:xfrm>
            <a:off x="6008919" y="1944913"/>
            <a:ext cx="2764970" cy="174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544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Braille Displays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416" y="1434133"/>
            <a:ext cx="3347982" cy="2515900"/>
          </a:xfrm>
          <a:prstGeom prst="rect">
            <a:avLst/>
          </a:prstGeom>
        </p:spPr>
      </p:pic>
      <p:pic>
        <p:nvPicPr>
          <p:cNvPr id="16" name="Picture 15" descr="BrailleNote APEX BT 18-500x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1781" y="4075867"/>
            <a:ext cx="3755019" cy="22004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9292" y="1991272"/>
            <a:ext cx="37079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3200" dirty="0" smtClean="0"/>
              <a:t>Braille Cells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Cursor Router Keys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Navigation Buttons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Perkins Style Keyboard</a:t>
            </a:r>
          </a:p>
          <a:p>
            <a:pPr marL="285750" indent="-285750">
              <a:buFont typeface="Arial"/>
              <a:buChar char="•"/>
            </a:pPr>
            <a:r>
              <a:rPr lang="en-US" sz="3200" dirty="0" smtClean="0"/>
              <a:t>Scroll Wheel</a:t>
            </a:r>
          </a:p>
        </p:txBody>
      </p:sp>
    </p:spTree>
    <p:extLst>
      <p:ext uri="{BB962C8B-B14F-4D97-AF65-F5344CB8AC3E}">
        <p14:creationId xmlns:p14="http://schemas.microsoft.com/office/powerpoint/2010/main" xmlns="" val="12248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Braille Displays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766151" y="4449794"/>
            <a:ext cx="4038600" cy="209479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Perkins Style Keyboard</a:t>
            </a:r>
          </a:p>
          <a:p>
            <a:pPr lvl="1"/>
            <a:r>
              <a:rPr lang="en-US" dirty="0" smtClean="0"/>
              <a:t>Dots 1:6</a:t>
            </a:r>
          </a:p>
          <a:p>
            <a:pPr lvl="1"/>
            <a:r>
              <a:rPr lang="en-US" dirty="0" smtClean="0"/>
              <a:t>Enter, Backspace, Spacebar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019263" y="1798147"/>
            <a:ext cx="4038600" cy="209479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Features (Standalone)</a:t>
            </a:r>
          </a:p>
          <a:p>
            <a:pPr lvl="1"/>
            <a:r>
              <a:rPr lang="en-US" dirty="0" smtClean="0"/>
              <a:t>Word Processor</a:t>
            </a:r>
          </a:p>
          <a:p>
            <a:pPr lvl="1"/>
            <a:r>
              <a:rPr lang="en-US" dirty="0" smtClean="0"/>
              <a:t>Book Reader</a:t>
            </a:r>
          </a:p>
          <a:p>
            <a:pPr lvl="1"/>
            <a:r>
              <a:rPr lang="en-US" dirty="0" smtClean="0"/>
              <a:t>Web Browser and E-Mail</a:t>
            </a:r>
          </a:p>
          <a:p>
            <a:pPr marL="57150" indent="0">
              <a:buNone/>
            </a:pPr>
            <a:endParaRPr lang="en-US" dirty="0"/>
          </a:p>
        </p:txBody>
      </p:sp>
      <p:pic>
        <p:nvPicPr>
          <p:cNvPr id="6" name="Picture 5" descr="BrailleNote APEX BT 18-500x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5286" y="1624266"/>
            <a:ext cx="3639559" cy="21327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66780" y="3708277"/>
            <a:ext cx="199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Apex BT 32 - $5495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52" y="4157266"/>
            <a:ext cx="3748834" cy="238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2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Braille Display Software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998290" y="4074478"/>
            <a:ext cx="3818031" cy="23092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JAWS Screen Reading Software</a:t>
            </a:r>
          </a:p>
          <a:p>
            <a:pPr lvl="1"/>
            <a:r>
              <a:rPr lang="en-US" dirty="0" smtClean="0"/>
              <a:t>Keyboard Shortcuts</a:t>
            </a:r>
          </a:p>
          <a:p>
            <a:pPr lvl="1"/>
            <a:r>
              <a:rPr lang="en-US" dirty="0" smtClean="0"/>
              <a:t>Displays active window/menu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2"/>
          </p:nvPr>
        </p:nvSpPr>
        <p:spPr>
          <a:xfrm>
            <a:off x="998290" y="1798146"/>
            <a:ext cx="3818031" cy="20617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Braille Displays for </a:t>
            </a:r>
            <a:r>
              <a:rPr lang="en-US" dirty="0" err="1" smtClean="0"/>
              <a:t>iOS</a:t>
            </a:r>
            <a:endParaRPr lang="en-US" dirty="0" smtClean="0"/>
          </a:p>
          <a:p>
            <a:pPr lvl="1"/>
            <a:r>
              <a:rPr lang="en-US" dirty="0" smtClean="0"/>
              <a:t>Software Built-in</a:t>
            </a:r>
          </a:p>
          <a:p>
            <a:pPr lvl="1"/>
            <a:r>
              <a:rPr lang="en-US" dirty="0" smtClean="0"/>
              <a:t>Bluetooth</a:t>
            </a:r>
          </a:p>
          <a:p>
            <a:pPr lvl="1"/>
            <a:r>
              <a:rPr lang="en-US" dirty="0" err="1" smtClean="0"/>
              <a:t>VoiceOver</a:t>
            </a:r>
            <a:endParaRPr lang="en-US" dirty="0" smtClean="0"/>
          </a:p>
          <a:p>
            <a:pPr marL="5715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158" y="4584414"/>
            <a:ext cx="2991400" cy="1799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722" y="1491594"/>
            <a:ext cx="3308752" cy="28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92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Piezoelectricity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2080470"/>
            <a:ext cx="3657600" cy="4663440"/>
          </a:xfrm>
        </p:spPr>
        <p:txBody>
          <a:bodyPr/>
          <a:lstStyle/>
          <a:p>
            <a:r>
              <a:rPr lang="en-US" dirty="0" smtClean="0"/>
              <a:t>Mechanical Stress generates a voltage</a:t>
            </a:r>
          </a:p>
          <a:p>
            <a:r>
              <a:rPr lang="en-US" dirty="0" smtClean="0"/>
              <a:t>Linear relationship</a:t>
            </a:r>
          </a:p>
          <a:p>
            <a:r>
              <a:rPr lang="en-US" dirty="0" smtClean="0"/>
              <a:t>Inverse </a:t>
            </a:r>
            <a:r>
              <a:rPr lang="en-US" dirty="0"/>
              <a:t>r</a:t>
            </a:r>
            <a:r>
              <a:rPr lang="en-US" dirty="0" smtClean="0"/>
              <a:t>elationship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8549" y="1912690"/>
            <a:ext cx="3573157" cy="2709644"/>
          </a:xfrm>
        </p:spPr>
      </p:pic>
    </p:spTree>
    <p:extLst>
      <p:ext uri="{BB962C8B-B14F-4D97-AF65-F5344CB8AC3E}">
        <p14:creationId xmlns:p14="http://schemas.microsoft.com/office/powerpoint/2010/main" xmlns="" val="39890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Piezoelectric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High voltage and power sources</a:t>
            </a:r>
          </a:p>
          <a:p>
            <a:r>
              <a:rPr lang="en-US" dirty="0" smtClean="0"/>
              <a:t>Sensors</a:t>
            </a:r>
          </a:p>
          <a:p>
            <a:r>
              <a:rPr lang="en-US" dirty="0" smtClean="0"/>
              <a:t>Motors</a:t>
            </a:r>
          </a:p>
          <a:p>
            <a:r>
              <a:rPr lang="en-US" dirty="0" smtClean="0"/>
              <a:t>Actuators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6850" y="2236082"/>
            <a:ext cx="3657600" cy="3239911"/>
          </a:xfrm>
        </p:spPr>
      </p:pic>
    </p:spTree>
    <p:extLst>
      <p:ext uri="{BB962C8B-B14F-4D97-AF65-F5344CB8AC3E}">
        <p14:creationId xmlns:p14="http://schemas.microsoft.com/office/powerpoint/2010/main" xmlns="" val="12784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Piezo</a:t>
            </a:r>
            <a:r>
              <a:rPr lang="en-US" dirty="0" smtClean="0"/>
              <a:t> actuators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Applying voltage to piezoelectric causes deformation</a:t>
            </a:r>
          </a:p>
          <a:p>
            <a:r>
              <a:rPr lang="en-US" dirty="0" smtClean="0"/>
              <a:t>High resolution, µm scale</a:t>
            </a:r>
          </a:p>
          <a:p>
            <a:r>
              <a:rPr lang="en-US" dirty="0" smtClean="0"/>
              <a:t>Relatively short distance, not very effective for all uses</a:t>
            </a:r>
            <a:endParaRPr lang="en-US" dirty="0"/>
          </a:p>
        </p:txBody>
      </p:sp>
      <p:pic>
        <p:nvPicPr>
          <p:cNvPr id="1026" name="Picture 2" descr="http://www.pi-usa.us/products/images/300x250_images/Nanopositioning_Linear-Motor_Linear-Actuators__P8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5614" y="2057400"/>
            <a:ext cx="383642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578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0/06/Refreshable_Braille_displ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9027" y="1447800"/>
            <a:ext cx="2868103" cy="215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Refreshable Braille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364" y="1447800"/>
            <a:ext cx="4572000" cy="46783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device that displays a line of Braille characters, generally 40-80 cells</a:t>
            </a:r>
          </a:p>
          <a:p>
            <a:r>
              <a:rPr lang="en-US" dirty="0" smtClean="0"/>
              <a:t>Each dot is operated by a single </a:t>
            </a:r>
            <a:r>
              <a:rPr lang="en-US" dirty="0" err="1" smtClean="0"/>
              <a:t>piezo</a:t>
            </a:r>
            <a:r>
              <a:rPr lang="en-US" dirty="0" smtClean="0"/>
              <a:t>-crystal connected to a lever</a:t>
            </a:r>
          </a:p>
          <a:p>
            <a:r>
              <a:rPr lang="en-US" dirty="0" smtClean="0"/>
              <a:t>Crystal expansion is small but powerful</a:t>
            </a:r>
          </a:p>
          <a:p>
            <a:r>
              <a:rPr lang="en-US" dirty="0" smtClean="0"/>
              <a:t>This allows the display to output text files</a:t>
            </a:r>
            <a:endParaRPr lang="en-US" dirty="0"/>
          </a:p>
        </p:txBody>
      </p:sp>
      <p:pic>
        <p:nvPicPr>
          <p:cNvPr id="4" name="Picture 2" descr="http://www.cim.mcgill.ca/~jay/index_files/research_files/Images/braille%20cell-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9027" y="3943610"/>
            <a:ext cx="2868103" cy="241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72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</a:t>
            </a:r>
            <a:r>
              <a:rPr lang="en-US" dirty="0" err="1" smtClean="0"/>
              <a:t>Piezo</a:t>
            </a:r>
            <a:r>
              <a:rPr lang="en-US" dirty="0" smtClean="0"/>
              <a:t>-Displays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8229600" cy="4373563"/>
          </a:xfrm>
        </p:spPr>
        <p:txBody>
          <a:bodyPr/>
          <a:lstStyle/>
          <a:p>
            <a:r>
              <a:rPr lang="en-US" dirty="0" smtClean="0"/>
              <a:t>High Cost ($1000 - $5000)</a:t>
            </a:r>
          </a:p>
          <a:p>
            <a:r>
              <a:rPr lang="en-US" dirty="0" smtClean="0"/>
              <a:t>Individual pin cost is about $4</a:t>
            </a:r>
          </a:p>
          <a:p>
            <a:r>
              <a:rPr lang="en-US" dirty="0" smtClean="0"/>
              <a:t>Virtually instantaneous refresh speed</a:t>
            </a:r>
          </a:p>
          <a:p>
            <a:r>
              <a:rPr lang="en-US" dirty="0" smtClean="0"/>
              <a:t>Very high functionality</a:t>
            </a:r>
          </a:p>
          <a:p>
            <a:endParaRPr lang="en-US" dirty="0"/>
          </a:p>
          <a:p>
            <a:r>
              <a:rPr lang="en-US" dirty="0" smtClean="0"/>
              <a:t>However, the high cost leaves a great deal of room for improvement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63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Rotating-Wheel Based Refreshable Braille Display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932" y="1814061"/>
            <a:ext cx="365320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Developed by National Institute of Standards and Technology (NIST)</a:t>
            </a:r>
          </a:p>
          <a:p>
            <a:r>
              <a:rPr lang="en-US" sz="2400" dirty="0" smtClean="0"/>
              <a:t>Inverted method of operation</a:t>
            </a:r>
          </a:p>
          <a:p>
            <a:r>
              <a:rPr lang="en-US" sz="2400" dirty="0" smtClean="0"/>
              <a:t>Utilizes three electromagnets to adjust dot position</a:t>
            </a:r>
          </a:p>
          <a:p>
            <a:r>
              <a:rPr lang="en-US" sz="2400" dirty="0" smtClean="0"/>
              <a:t>Wheel is spun by small motor (adjustable speed)</a:t>
            </a:r>
          </a:p>
          <a:p>
            <a:r>
              <a:rPr lang="en-US" sz="2400" dirty="0" smtClean="0"/>
              <a:t>Still in R&amp;D phase, no commercial products yet (but patents exist)</a:t>
            </a:r>
          </a:p>
          <a:p>
            <a:endParaRPr lang="en-US" sz="2400" dirty="0"/>
          </a:p>
        </p:txBody>
      </p:sp>
      <p:pic>
        <p:nvPicPr>
          <p:cNvPr id="1026" name="Picture 2" descr="http://academic.uprm.edu/pcaceres/Undergrad/PaperlessBraille/06ed147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6751" y="2443956"/>
            <a:ext cx="3321844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0692" y="6165397"/>
            <a:ext cx="7192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http://academic.uprm.edu/pcaceres/Undergrad/PaperlessBraille/id18.htm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45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Rotating-Wheel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4544" y="1825625"/>
            <a:ext cx="4110404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Expected to reduce cost by factor of more than 10x</a:t>
            </a:r>
          </a:p>
          <a:p>
            <a:r>
              <a:rPr lang="en-US" dirty="0" smtClean="0"/>
              <a:t>Relatively small footprint (approx. CD player sized)</a:t>
            </a:r>
          </a:p>
          <a:p>
            <a:r>
              <a:rPr lang="en-US" dirty="0" smtClean="0"/>
              <a:t>Mechanically very simple (robust)</a:t>
            </a:r>
          </a:p>
          <a:p>
            <a:r>
              <a:rPr lang="en-US" dirty="0" smtClean="0"/>
              <a:t>Fast refresh rate (reset after completing one revolution)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Refreshable braille r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5384" y="2558642"/>
            <a:ext cx="3239966" cy="315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708" y="6347802"/>
            <a:ext cx="4604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http://www.google.it/patents/US20020045151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38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Display technology</a:t>
            </a:r>
            <a:endParaRPr lang="en-US" dirty="0">
              <a:solidFill>
                <a:srgbClr val="D9969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07458"/>
            <a:ext cx="4355592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Non-available in the market:</a:t>
            </a:r>
          </a:p>
          <a:p>
            <a:r>
              <a:rPr lang="en-US" sz="2800" dirty="0" smtClean="0"/>
              <a:t>Our Design</a:t>
            </a:r>
          </a:p>
          <a:p>
            <a:pPr lvl="1"/>
            <a:r>
              <a:rPr lang="en-US" sz="2400" dirty="0" smtClean="0"/>
              <a:t>3D Refreshable Tactile Display</a:t>
            </a:r>
          </a:p>
          <a:p>
            <a:r>
              <a:rPr lang="en-US" sz="2800" dirty="0" smtClean="0"/>
              <a:t>Possible Improvements</a:t>
            </a:r>
          </a:p>
          <a:p>
            <a:pPr lvl="1"/>
            <a:r>
              <a:rPr lang="en-US" sz="2400" dirty="0" smtClean="0"/>
              <a:t>Fast, more accurate, more durable </a:t>
            </a:r>
            <a:r>
              <a:rPr lang="en-US" sz="2400" smtClean="0"/>
              <a:t>and cheap.</a:t>
            </a:r>
            <a:endParaRPr lang="en-US" sz="2400" dirty="0" smtClean="0"/>
          </a:p>
        </p:txBody>
      </p:sp>
      <p:pic>
        <p:nvPicPr>
          <p:cNvPr id="3074" name="Picture 2" descr="\\filer1.egr.msu.edu\cifs.homedir\dotwindows\Desktop\1ddASDKsazwKCXujXoqZ2iOsAPToi3RWmKpRAX470x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90" t="24488" r="13140" b="10880"/>
          <a:stretch/>
        </p:blipFill>
        <p:spPr bwMode="auto">
          <a:xfrm>
            <a:off x="6017624" y="2032000"/>
            <a:ext cx="2645470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472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54220" y="2730345"/>
            <a:ext cx="3773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Questions?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4" name="Picture 6" descr="C:\Users\ishika16\AppData\Local\Microsoft\Windows\Temporary Internet Files\Content.IE5\RUWG0EU3\MC90007862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3115" y="992064"/>
            <a:ext cx="1857375" cy="399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ishika16\AppData\Local\Microsoft\Windows\Temporary Internet Files\Content.IE5\96F6LA0C\MC90007871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8391" y="1053497"/>
            <a:ext cx="1622066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ishika16\AppData\Local\Microsoft\Windows\Temporary Internet Files\Content.IE5\RUWG0EU3\MC90007862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2426" y="-605438"/>
            <a:ext cx="1857375" cy="399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ishika16\AppData\Local\Microsoft\Windows\Temporary Internet Files\Content.IE5\96F6LA0C\MC90007871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66609" y="3315815"/>
            <a:ext cx="1622066" cy="393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7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1229</TotalTime>
  <Words>378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Survey of Current Braille Technologies</vt:lpstr>
      <vt:lpstr>Current Braille Display technology </vt:lpstr>
      <vt:lpstr>Current Braille Display technology  </vt:lpstr>
      <vt:lpstr>Braille Displays</vt:lpstr>
      <vt:lpstr>Braille Displays</vt:lpstr>
      <vt:lpstr>Braille Display Software</vt:lpstr>
      <vt:lpstr>Introduction to Piezoelectricity </vt:lpstr>
      <vt:lpstr>Piezoelectric Applications</vt:lpstr>
      <vt:lpstr>Piezo actuators</vt:lpstr>
      <vt:lpstr>Refreshable Braille Display</vt:lpstr>
      <vt:lpstr>Analysis of Piezo-Displays</vt:lpstr>
      <vt:lpstr>Rotating-Wheel Based Refreshable Braille Display</vt:lpstr>
      <vt:lpstr>Rotating-Wheel Advantages</vt:lpstr>
      <vt:lpstr>Future Display technology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Tactile Display Technical Presentation</dc:title>
  <dc:creator>Terry Pharaon</dc:creator>
  <cp:lastModifiedBy>Steven</cp:lastModifiedBy>
  <cp:revision>52</cp:revision>
  <dcterms:created xsi:type="dcterms:W3CDTF">2014-03-18T23:35:15Z</dcterms:created>
  <dcterms:modified xsi:type="dcterms:W3CDTF">2014-03-24T13:18:19Z</dcterms:modified>
</cp:coreProperties>
</file>