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5A5188-48BA-4BCE-A4B1-ECE98D9E8595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9E89C-4B09-44F8-99A2-C7E352D43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205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9E89C-4B09-44F8-99A2-C7E352D431B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669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D6C3-D310-4B95-9BF7-9E754E11C3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81398-D588-461C-8A0F-417FAFAC7AD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D6C3-D310-4B95-9BF7-9E754E11C3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81398-D588-461C-8A0F-417FAFAC7A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D6C3-D310-4B95-9BF7-9E754E11C3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81398-D588-461C-8A0F-417FAFAC7AD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D6C3-D310-4B95-9BF7-9E754E11C3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81398-D588-461C-8A0F-417FAFAC7A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D6C3-D310-4B95-9BF7-9E754E11C3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81398-D588-461C-8A0F-417FAFAC7ADE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D6C3-D310-4B95-9BF7-9E754E11C3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81398-D588-461C-8A0F-417FAFAC7A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D6C3-D310-4B95-9BF7-9E754E11C3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81398-D588-461C-8A0F-417FAFAC7A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D6C3-D310-4B95-9BF7-9E754E11C3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81398-D588-461C-8A0F-417FAFAC7AD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D6C3-D310-4B95-9BF7-9E754E11C3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81398-D588-461C-8A0F-417FAFAC7A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D6C3-D310-4B95-9BF7-9E754E11C3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81398-D588-461C-8A0F-417FAFAC7A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BD6C3-D310-4B95-9BF7-9E754E11C3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81398-D588-461C-8A0F-417FAFAC7A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FCBD6C3-D310-4B95-9BF7-9E754E11C3BE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FE81398-D588-461C-8A0F-417FAFAC7AD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b="1" dirty="0" smtClean="0"/>
              <a:t>Team 5</a:t>
            </a:r>
            <a:br>
              <a:rPr lang="en-US" b="1" dirty="0" smtClean="0"/>
            </a:br>
            <a:r>
              <a:rPr lang="en-US" b="1" dirty="0" smtClean="0"/>
              <a:t>3D Braille Display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4724400"/>
            <a:ext cx="2743200" cy="17526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 smtClean="0"/>
              <a:t>Steven Chao</a:t>
            </a:r>
          </a:p>
          <a:p>
            <a:pPr algn="ctr"/>
            <a:r>
              <a:rPr lang="en-US" dirty="0" err="1" smtClean="0"/>
              <a:t>Kodai</a:t>
            </a:r>
            <a:r>
              <a:rPr lang="en-US" dirty="0" smtClean="0"/>
              <a:t> Ishikawa</a:t>
            </a:r>
          </a:p>
          <a:p>
            <a:pPr algn="ctr"/>
            <a:r>
              <a:rPr lang="en-US" dirty="0" smtClean="0"/>
              <a:t>Daniel </a:t>
            </a:r>
            <a:r>
              <a:rPr lang="en-US" dirty="0" err="1" smtClean="0"/>
              <a:t>Olbrys</a:t>
            </a:r>
            <a:endParaRPr lang="en-US" dirty="0" smtClean="0"/>
          </a:p>
          <a:p>
            <a:pPr algn="ctr"/>
            <a:r>
              <a:rPr lang="en-US" dirty="0" smtClean="0"/>
              <a:t>Terry </a:t>
            </a:r>
            <a:r>
              <a:rPr lang="en-US" dirty="0" err="1" smtClean="0"/>
              <a:t>Pharaon</a:t>
            </a:r>
            <a:endParaRPr lang="en-US" dirty="0" smtClean="0"/>
          </a:p>
          <a:p>
            <a:pPr algn="ctr"/>
            <a:r>
              <a:rPr lang="en-US" dirty="0" smtClean="0"/>
              <a:t>Michael Wang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00400" y="3581400"/>
            <a:ext cx="510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Sponsor: MSU Resource Center for Persons with Disabilities &amp; Dr. Satish </a:t>
            </a:r>
            <a:r>
              <a:rPr lang="en-US" dirty="0" err="1" smtClean="0"/>
              <a:t>Udpa</a:t>
            </a:r>
            <a:endParaRPr lang="en-US" dirty="0" smtClean="0"/>
          </a:p>
          <a:p>
            <a:pPr algn="ctr"/>
            <a:r>
              <a:rPr lang="en-US" dirty="0" smtClean="0"/>
              <a:t>Facilitator: Dr. </a:t>
            </a:r>
            <a:r>
              <a:rPr lang="en-US" dirty="0" err="1" smtClean="0"/>
              <a:t>Tongtong</a:t>
            </a:r>
            <a:r>
              <a:rPr lang="en-US" dirty="0" smtClean="0"/>
              <a:t> Li</a:t>
            </a:r>
            <a:endParaRPr lang="en-US" dirty="0"/>
          </a:p>
        </p:txBody>
      </p:sp>
      <p:pic>
        <p:nvPicPr>
          <p:cNvPr id="1026" name="Picture 2" descr="https://pbs.twimg.com/profile_images/1258851849/RCPD-LOGO-4in-Picture-Onl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38550"/>
            <a:ext cx="2009775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78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Braille printers, 3D printed Braille, Braille displays</a:t>
            </a:r>
          </a:p>
          <a:p>
            <a:r>
              <a:rPr lang="en-US" dirty="0" smtClean="0"/>
              <a:t>Currently, there are no refreshable 3D displays for the blind</a:t>
            </a:r>
          </a:p>
          <a:p>
            <a:r>
              <a:rPr lang="en-US" dirty="0" smtClean="0"/>
              <a:t>Lack of resources for blind students</a:t>
            </a:r>
          </a:p>
          <a:p>
            <a:r>
              <a:rPr lang="en-US" dirty="0" smtClean="0"/>
              <a:t>Some uses: 3D waveforms and curves, maps, pictures, etc.</a:t>
            </a:r>
            <a:endParaRPr lang="en-US" dirty="0"/>
          </a:p>
        </p:txBody>
      </p:sp>
      <p:pic>
        <p:nvPicPr>
          <p:cNvPr id="6" name="Picture 2" descr="http://ceipntrasradelapiedad.files.wordpress.com/2010/03/braill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7775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0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Problem Statement</a:t>
            </a:r>
            <a:endParaRPr lang="en-US" sz="3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361" y="792163"/>
            <a:ext cx="4883878" cy="5578475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1" y="3048000"/>
            <a:ext cx="2139696" cy="3326167"/>
          </a:xfrm>
        </p:spPr>
        <p:txBody>
          <a:bodyPr>
            <a:normAutofit/>
          </a:bodyPr>
          <a:lstStyle/>
          <a:p>
            <a:r>
              <a:rPr lang="en-US" sz="1800" dirty="0"/>
              <a:t>Develop a system able to: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Receive image files</a:t>
            </a:r>
            <a:endParaRPr lang="en-US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Process </a:t>
            </a:r>
            <a:r>
              <a:rPr lang="en-US" sz="1600" dirty="0"/>
              <a:t>said </a:t>
            </a:r>
            <a:r>
              <a:rPr lang="en-US" sz="1600" dirty="0" smtClean="0"/>
              <a:t>images</a:t>
            </a:r>
            <a:endParaRPr lang="en-US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Output </a:t>
            </a:r>
            <a:r>
              <a:rPr lang="en-US" sz="1600" dirty="0"/>
              <a:t>results via pin matrix display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7257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Specifications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Understanding design parameters</a:t>
            </a:r>
          </a:p>
          <a:p>
            <a:pPr lvl="1"/>
            <a:r>
              <a:rPr lang="en-US" dirty="0" smtClean="0"/>
              <a:t>Providing explicit information about the requirements of the products</a:t>
            </a:r>
          </a:p>
          <a:p>
            <a:pPr lvl="1"/>
            <a:r>
              <a:rPr lang="en-US" dirty="0"/>
              <a:t>Why the design is built this </a:t>
            </a:r>
            <a:r>
              <a:rPr lang="en-US" dirty="0" smtClean="0"/>
              <a:t>way</a:t>
            </a:r>
          </a:p>
          <a:p>
            <a:endParaRPr lang="en-US" dirty="0"/>
          </a:p>
          <a:p>
            <a:r>
              <a:rPr lang="en-US" dirty="0" smtClean="0"/>
              <a:t>Importance of design specification based on usage </a:t>
            </a:r>
          </a:p>
          <a:p>
            <a:pPr lvl="1"/>
            <a:r>
              <a:rPr lang="en-US" dirty="0" smtClean="0"/>
              <a:t>Most important to lease </a:t>
            </a:r>
            <a:r>
              <a:rPr lang="en-US" smtClean="0"/>
              <a:t>important design specification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5361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Specifications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11266" r="11196" b="7061"/>
          <a:stretch/>
        </p:blipFill>
        <p:spPr>
          <a:xfrm>
            <a:off x="20158" y="2309254"/>
            <a:ext cx="4392814" cy="397934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00666" y="489785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10988" r="11142" b="8169"/>
          <a:stretch/>
        </p:blipFill>
        <p:spPr>
          <a:xfrm>
            <a:off x="4392814" y="2902430"/>
            <a:ext cx="4737040" cy="340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2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Design Considerations:  </a:t>
            </a:r>
            <a:r>
              <a:rPr lang="en-US" sz="3200" b="1" dirty="0" smtClean="0"/>
              <a:t>Pin Movement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449763"/>
          </a:xfrm>
        </p:spPr>
        <p:txBody>
          <a:bodyPr>
            <a:normAutofit/>
          </a:bodyPr>
          <a:lstStyle/>
          <a:p>
            <a:r>
              <a:rPr lang="en-US" b="1" dirty="0" smtClean="0"/>
              <a:t>Push Up:</a:t>
            </a:r>
          </a:p>
          <a:p>
            <a:pPr lvl="1"/>
            <a:r>
              <a:rPr lang="en-US" dirty="0" smtClean="0"/>
              <a:t>Initially set down (reset down)</a:t>
            </a:r>
          </a:p>
          <a:p>
            <a:pPr lvl="1"/>
            <a:r>
              <a:rPr lang="en-US" dirty="0" smtClean="0"/>
              <a:t>During pin setting, must maintain set height</a:t>
            </a:r>
          </a:p>
          <a:p>
            <a:pPr lvl="1"/>
            <a:r>
              <a:rPr lang="en-US" dirty="0" smtClean="0"/>
              <a:t>Must be locked into place during use</a:t>
            </a:r>
          </a:p>
          <a:p>
            <a:r>
              <a:rPr lang="en-US" dirty="0" smtClean="0"/>
              <a:t>Pull Down:</a:t>
            </a:r>
          </a:p>
          <a:p>
            <a:pPr lvl="1"/>
            <a:r>
              <a:rPr lang="en-US" dirty="0" smtClean="0"/>
              <a:t>Initially set/reset up using springs</a:t>
            </a:r>
          </a:p>
          <a:p>
            <a:pPr lvl="1"/>
            <a:r>
              <a:rPr lang="en-US" dirty="0" smtClean="0"/>
              <a:t>Pulled down by attached wires</a:t>
            </a:r>
          </a:p>
          <a:p>
            <a:pPr lvl="1"/>
            <a:r>
              <a:rPr lang="en-US" dirty="0" smtClean="0"/>
              <a:t>Will maintain set height, provides resistance to touch, fast refresh rate</a:t>
            </a:r>
          </a:p>
          <a:p>
            <a:pPr lvl="1"/>
            <a:r>
              <a:rPr lang="en-US" dirty="0" smtClean="0"/>
              <a:t>Difficult to coordinate individual rod control, very complex, not very robust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7816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Design Considerations:  </a:t>
            </a:r>
            <a:r>
              <a:rPr lang="en-US" sz="3200" b="1" dirty="0" smtClean="0"/>
              <a:t>Pin Type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/>
          </a:bodyPr>
          <a:lstStyle/>
          <a:p>
            <a:r>
              <a:rPr lang="en-US" b="1" dirty="0" smtClean="0"/>
              <a:t>Smooth Rods</a:t>
            </a:r>
          </a:p>
          <a:p>
            <a:pPr lvl="1"/>
            <a:r>
              <a:rPr lang="en-US" dirty="0" smtClean="0"/>
              <a:t>Must maintain set height, and needs a locking mechanism for use</a:t>
            </a:r>
          </a:p>
          <a:p>
            <a:pPr lvl="1"/>
            <a:r>
              <a:rPr lang="en-US" dirty="0" smtClean="0"/>
              <a:t>Easier to design and manufacture, variable pin height</a:t>
            </a:r>
          </a:p>
          <a:p>
            <a:pPr lvl="1"/>
            <a:r>
              <a:rPr lang="en-US" dirty="0" smtClean="0"/>
              <a:t>Difficult to hold in place</a:t>
            </a:r>
          </a:p>
          <a:p>
            <a:r>
              <a:rPr lang="en-US" dirty="0" smtClean="0"/>
              <a:t>Notched Rods</a:t>
            </a:r>
          </a:p>
          <a:p>
            <a:pPr lvl="1"/>
            <a:r>
              <a:rPr lang="en-US" dirty="0" smtClean="0"/>
              <a:t>Notches will allow easier locking, with the downside of quantifying pin heights</a:t>
            </a:r>
          </a:p>
          <a:p>
            <a:pPr lvl="1"/>
            <a:r>
              <a:rPr lang="en-US" dirty="0" smtClean="0"/>
              <a:t>More difficult to design, but more effective with locking mechanism</a:t>
            </a:r>
          </a:p>
        </p:txBody>
      </p:sp>
    </p:spTree>
    <p:extLst>
      <p:ext uri="{BB962C8B-B14F-4D97-AF65-F5344CB8AC3E}">
        <p14:creationId xmlns:p14="http://schemas.microsoft.com/office/powerpoint/2010/main" val="423264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Design Considerations:  </a:t>
            </a:r>
            <a:r>
              <a:rPr lang="en-US" sz="3200" b="1" dirty="0" smtClean="0"/>
              <a:t>Locking Mechanism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Sliding Plate</a:t>
            </a:r>
          </a:p>
          <a:p>
            <a:pPr lvl="1"/>
            <a:r>
              <a:rPr lang="en-US" dirty="0" smtClean="0"/>
              <a:t>Easier to implement, but necessitates uniform locking of pins</a:t>
            </a:r>
          </a:p>
          <a:p>
            <a:pPr lvl="1"/>
            <a:r>
              <a:rPr lang="en-US" dirty="0" smtClean="0"/>
              <a:t>More uniform distribution of locking resistance to each pin</a:t>
            </a:r>
          </a:p>
          <a:p>
            <a:r>
              <a:rPr lang="en-US" b="1" dirty="0" smtClean="0"/>
              <a:t>External Compression</a:t>
            </a:r>
          </a:p>
          <a:p>
            <a:pPr lvl="1"/>
            <a:r>
              <a:rPr lang="en-US" dirty="0" smtClean="0"/>
              <a:t>Series of panels with pins interspaced</a:t>
            </a:r>
          </a:p>
          <a:p>
            <a:pPr lvl="1"/>
            <a:r>
              <a:rPr lang="en-US" dirty="0" smtClean="0"/>
              <a:t>Hard </a:t>
            </a:r>
            <a:r>
              <a:rPr lang="en-US" dirty="0" smtClean="0"/>
              <a:t>to implement, but allows a </a:t>
            </a:r>
            <a:r>
              <a:rPr lang="en-US" dirty="0" smtClean="0"/>
              <a:t>row-by-row </a:t>
            </a:r>
            <a:r>
              <a:rPr lang="en-US" dirty="0" smtClean="0"/>
              <a:t>locking of the pins</a:t>
            </a:r>
          </a:p>
          <a:p>
            <a:pPr lvl="1"/>
            <a:endParaRPr lang="en-US" dirty="0" smtClean="0"/>
          </a:p>
        </p:txBody>
      </p:sp>
      <p:pic>
        <p:nvPicPr>
          <p:cNvPr id="10" name="Picture 4" descr="http://www.metalliferous.com/images/5421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797723"/>
            <a:ext cx="4038600" cy="246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10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Refreshable Display</a:t>
            </a:r>
          </a:p>
          <a:p>
            <a:pPr lvl="1"/>
            <a:r>
              <a:rPr lang="en-US" dirty="0" smtClean="0"/>
              <a:t>Z Axis pin </a:t>
            </a:r>
            <a:r>
              <a:rPr lang="en-US" dirty="0" smtClean="0"/>
              <a:t>mechanism</a:t>
            </a:r>
            <a:endParaRPr lang="en-US" dirty="0" smtClean="0"/>
          </a:p>
          <a:p>
            <a:pPr lvl="1"/>
            <a:r>
              <a:rPr lang="en-US" dirty="0" smtClean="0"/>
              <a:t>X-Y Axes controlled </a:t>
            </a:r>
            <a:r>
              <a:rPr lang="en-US" dirty="0" smtClean="0"/>
              <a:t>by step motors, gears move </a:t>
            </a:r>
            <a:r>
              <a:rPr lang="en-US" dirty="0" smtClean="0"/>
              <a:t>pin </a:t>
            </a:r>
            <a:r>
              <a:rPr lang="en-US" dirty="0" smtClean="0"/>
              <a:t>mechanism into </a:t>
            </a:r>
            <a:r>
              <a:rPr lang="en-US" dirty="0" smtClean="0"/>
              <a:t>place to raise pin</a:t>
            </a:r>
          </a:p>
          <a:p>
            <a:r>
              <a:rPr lang="en-US" dirty="0" smtClean="0"/>
              <a:t>Smooth pins</a:t>
            </a:r>
            <a:endParaRPr lang="en-US" dirty="0" smtClean="0"/>
          </a:p>
          <a:p>
            <a:pPr lvl="1"/>
            <a:r>
              <a:rPr lang="en-US" dirty="0" smtClean="0"/>
              <a:t>Pins held in place via friction</a:t>
            </a:r>
            <a:endParaRPr lang="en-US" dirty="0" smtClean="0"/>
          </a:p>
          <a:p>
            <a:pPr lvl="1"/>
            <a:r>
              <a:rPr lang="en-US" dirty="0" smtClean="0"/>
              <a:t>Max height </a:t>
            </a:r>
            <a:r>
              <a:rPr lang="en-US" dirty="0" smtClean="0"/>
              <a:t>of one inch</a:t>
            </a:r>
            <a:endParaRPr lang="en-US" dirty="0" smtClean="0"/>
          </a:p>
          <a:p>
            <a:r>
              <a:rPr lang="en-US" dirty="0" smtClean="0"/>
              <a:t>Controlled by </a:t>
            </a:r>
            <a:r>
              <a:rPr lang="en-US" dirty="0" err="1" smtClean="0"/>
              <a:t>Arduino</a:t>
            </a:r>
            <a:endParaRPr lang="en-US" dirty="0" smtClean="0"/>
          </a:p>
          <a:p>
            <a:pPr lvl="1"/>
            <a:r>
              <a:rPr lang="en-US" dirty="0" smtClean="0"/>
              <a:t>Receives processed </a:t>
            </a:r>
            <a:r>
              <a:rPr lang="en-US" dirty="0" smtClean="0"/>
              <a:t>“image” over USB and begins pin setting routine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85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Progress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Small array – 4 x 4</a:t>
            </a:r>
          </a:p>
          <a:p>
            <a:r>
              <a:rPr lang="en-US" dirty="0" smtClean="0"/>
              <a:t>Test different pin characteristics</a:t>
            </a:r>
          </a:p>
          <a:p>
            <a:pPr lvl="1"/>
            <a:r>
              <a:rPr lang="en-US" dirty="0" smtClean="0"/>
              <a:t>Material</a:t>
            </a:r>
          </a:p>
          <a:p>
            <a:pPr lvl="1"/>
            <a:r>
              <a:rPr lang="en-US" dirty="0" smtClean="0"/>
              <a:t>Shape</a:t>
            </a:r>
          </a:p>
          <a:p>
            <a:r>
              <a:rPr lang="en-US" dirty="0" smtClean="0"/>
              <a:t>Single Pin actuator</a:t>
            </a:r>
          </a:p>
          <a:p>
            <a:pPr lvl="1"/>
            <a:r>
              <a:rPr lang="en-US" dirty="0" smtClean="0"/>
              <a:t>Step Motors</a:t>
            </a:r>
            <a:endParaRPr lang="en-US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581" y="1673225"/>
            <a:ext cx="2223837" cy="4718050"/>
          </a:xfrm>
        </p:spPr>
      </p:pic>
    </p:spTree>
    <p:extLst>
      <p:ext uri="{BB962C8B-B14F-4D97-AF65-F5344CB8AC3E}">
        <p14:creationId xmlns:p14="http://schemas.microsoft.com/office/powerpoint/2010/main" val="380336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Semester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 </a:t>
            </a:r>
            <a:r>
              <a:rPr lang="en-US" dirty="0" smtClean="0"/>
              <a:t>Array – </a:t>
            </a:r>
            <a:r>
              <a:rPr lang="en-US" dirty="0" smtClean="0"/>
              <a:t>64</a:t>
            </a:r>
            <a:r>
              <a:rPr lang="en-US" dirty="0" smtClean="0"/>
              <a:t> </a:t>
            </a:r>
            <a:r>
              <a:rPr lang="en-US" dirty="0" smtClean="0"/>
              <a:t>x </a:t>
            </a:r>
            <a:r>
              <a:rPr lang="en-US" dirty="0" smtClean="0"/>
              <a:t>64</a:t>
            </a:r>
            <a:r>
              <a:rPr lang="en-US" dirty="0" smtClean="0"/>
              <a:t> pins </a:t>
            </a:r>
          </a:p>
          <a:p>
            <a:pPr lvl="1"/>
            <a:r>
              <a:rPr lang="en-US" dirty="0" smtClean="0"/>
              <a:t>Big enough for entire hand</a:t>
            </a:r>
            <a:endParaRPr lang="en-US" dirty="0" smtClean="0"/>
          </a:p>
          <a:p>
            <a:r>
              <a:rPr lang="en-US" dirty="0" smtClean="0"/>
              <a:t>Parallel Operation – Multiple Pin Actuators</a:t>
            </a:r>
          </a:p>
          <a:p>
            <a:pPr lvl="1"/>
            <a:r>
              <a:rPr lang="en-US" dirty="0" smtClean="0"/>
              <a:t>Increase speed of image creation</a:t>
            </a:r>
          </a:p>
          <a:p>
            <a:r>
              <a:rPr lang="en-US" dirty="0" smtClean="0"/>
              <a:t>More </a:t>
            </a:r>
            <a:r>
              <a:rPr lang="en-US" dirty="0" smtClean="0"/>
              <a:t>countable height </a:t>
            </a:r>
            <a:r>
              <a:rPr lang="en-US" dirty="0" smtClean="0"/>
              <a:t>levels</a:t>
            </a:r>
          </a:p>
          <a:p>
            <a:pPr lvl="1"/>
            <a:r>
              <a:rPr lang="en-US" dirty="0" smtClean="0"/>
              <a:t>Higher resolution</a:t>
            </a:r>
          </a:p>
          <a:p>
            <a:pPr lvl="1"/>
            <a:r>
              <a:rPr lang="en-US" dirty="0" smtClean="0"/>
              <a:t>More advanced images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83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3363924"/>
            <a:ext cx="8229601" cy="276223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Convert image to </a:t>
            </a:r>
            <a:r>
              <a:rPr lang="en-US" dirty="0" err="1" smtClean="0"/>
              <a:t>grayscale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Resize image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Normalize image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Convert pixel intensity into a corresponding </a:t>
            </a:r>
            <a:r>
              <a:rPr lang="en-US" dirty="0" smtClean="0"/>
              <a:t>height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Send data to Arduino through serial </a:t>
            </a:r>
            <a:r>
              <a:rPr lang="en-US" dirty="0" smtClean="0"/>
              <a:t>USB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6" name="Picture 5" descr="c-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76" y="1464764"/>
            <a:ext cx="2642787" cy="1761858"/>
          </a:xfrm>
          <a:prstGeom prst="rect">
            <a:avLst/>
          </a:prstGeom>
        </p:spPr>
      </p:pic>
      <p:pic>
        <p:nvPicPr>
          <p:cNvPr id="7" name="Picture 6" descr="OpenCV_Logo_with_tex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061" y="1510533"/>
            <a:ext cx="2143369" cy="263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11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6248400" cy="4718304"/>
          </a:xfrm>
        </p:spPr>
        <p:txBody>
          <a:bodyPr>
            <a:normAutofit/>
          </a:bodyPr>
          <a:lstStyle/>
          <a:p>
            <a:r>
              <a:rPr lang="en-US" dirty="0" smtClean="0"/>
              <a:t>3D Printed Components - $150</a:t>
            </a:r>
          </a:p>
          <a:p>
            <a:r>
              <a:rPr lang="en-US" dirty="0" smtClean="0"/>
              <a:t>Step Motors - $100</a:t>
            </a:r>
            <a:endParaRPr lang="en-US" dirty="0" smtClean="0"/>
          </a:p>
          <a:p>
            <a:r>
              <a:rPr lang="en-US" dirty="0"/>
              <a:t>Gears/Track - $40</a:t>
            </a:r>
          </a:p>
          <a:p>
            <a:r>
              <a:rPr lang="en-US" dirty="0" smtClean="0"/>
              <a:t>Arduino </a:t>
            </a:r>
            <a:r>
              <a:rPr lang="en-US" dirty="0" smtClean="0"/>
              <a:t>Uno R3 - $30</a:t>
            </a:r>
          </a:p>
          <a:p>
            <a:r>
              <a:rPr lang="en-US" dirty="0" smtClean="0"/>
              <a:t>Metal Pins - </a:t>
            </a:r>
            <a:r>
              <a:rPr lang="en-US" dirty="0" smtClean="0"/>
              <a:t>$30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Approximate Total: $350</a:t>
            </a:r>
            <a:endParaRPr lang="en-US" b="1" dirty="0"/>
          </a:p>
        </p:txBody>
      </p:sp>
      <p:pic>
        <p:nvPicPr>
          <p:cNvPr id="6" name="Content Placeholder 5" descr="11021-01a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250" y="2286000"/>
            <a:ext cx="33528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04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020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Questions?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2209800" y="4800600"/>
            <a:ext cx="62728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Thank you for your time.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619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93</TotalTime>
  <Words>473</Words>
  <Application>Microsoft Office PowerPoint</Application>
  <PresentationFormat>On-screen Show (4:3)</PresentationFormat>
  <Paragraphs>93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Clarity</vt:lpstr>
      <vt:lpstr>Team 5 3D Braille Display</vt:lpstr>
      <vt:lpstr>Background</vt:lpstr>
      <vt:lpstr>Problem Statement</vt:lpstr>
      <vt:lpstr>Design Specifications</vt:lpstr>
      <vt:lpstr>Design Specifications</vt:lpstr>
      <vt:lpstr>Design Considerations:  Pin Movement</vt:lpstr>
      <vt:lpstr>Design Considerations:  Pin Type</vt:lpstr>
      <vt:lpstr>Design Considerations:  Locking Mechanism</vt:lpstr>
      <vt:lpstr>Design</vt:lpstr>
      <vt:lpstr>Current Progress</vt:lpstr>
      <vt:lpstr>End Semester Goals</vt:lpstr>
      <vt:lpstr>Software</vt:lpstr>
      <vt:lpstr>Budget</vt:lpstr>
      <vt:lpstr>Questions?</vt:lpstr>
    </vt:vector>
  </TitlesOfParts>
  <Company>Michigan State University College of Engineering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5 3D Braille Display</dc:title>
  <dc:creator>Kodai Ishikawa</dc:creator>
  <cp:lastModifiedBy>Kodai Ishikawa</cp:lastModifiedBy>
  <cp:revision>19</cp:revision>
  <dcterms:created xsi:type="dcterms:W3CDTF">2014-02-12T23:09:11Z</dcterms:created>
  <dcterms:modified xsi:type="dcterms:W3CDTF">2014-02-13T00:42:14Z</dcterms:modified>
</cp:coreProperties>
</file>