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DA0D-B4E8-47C1-AD33-3847EC1A3D40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A27A5-F6ED-4040-B757-F1D786C049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55061-1C81-4E01-89ED-08D5ABDD16EF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B5A50-9969-4EF6-AFEA-BF6514770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55E5A-6F26-4EED-8ED4-AC097A3EAC15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F5C84-03D0-4E9E-AF0B-5F0D2D2DB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72FBF-BF7B-4968-951F-143C14526457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B0550-5424-4804-82E0-182F445AF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59B00-CBC3-4E2A-BB5A-24997F6A43CE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32312-A514-466E-8F25-C1C6B3AEC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5950D-802E-44F7-BC92-D5F8A2993125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DD7C5-D056-4CD4-8585-1A2BF3C09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6C476-B216-4CB6-9C46-8582C27C2600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4D365-F894-4114-ACC4-5FCE5205A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A7A31-636C-4C7F-9B6C-C8DAE76443DB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3211B-182F-4DDC-8863-B9913D0B9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FA6AB-9933-46E1-8546-DE9ADB6473B2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89AF-705A-4EA9-A5C0-817DC97B8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9AF9-2A83-4456-BDAB-ABD323577E61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756FC-4385-48FA-8851-812967D8DE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6464A-DEB4-4927-B9E9-7A7DCBCEE954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9247-EF67-45FB-918A-8DAF10246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305018-F7AD-4032-9B33-D9FFDA7771F4}" type="datetimeFigureOut">
              <a:rPr lang="en-US"/>
              <a:pPr>
                <a:defRPr/>
              </a:pPr>
              <a:t>4/27/2010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110E25-9648-495B-B4EF-53D497B48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9906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Interpret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Results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667000" y="9906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Display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Results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181600" y="9906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Run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Tests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7315200" y="9906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cs typeface="Arial" charset="0"/>
              </a:rPr>
              <a:t>Establish</a:t>
            </a:r>
          </a:p>
          <a:p>
            <a:pPr algn="ctr"/>
            <a:r>
              <a:rPr lang="en-US">
                <a:solidFill>
                  <a:srgbClr val="FFFFFF"/>
                </a:solidFill>
                <a:cs typeface="Arial" charset="0"/>
              </a:rPr>
              <a:t>Link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3000" y="41148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Power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Device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239000" y="26670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cs typeface="Arial" charset="0"/>
              </a:rPr>
              <a:t>Detect</a:t>
            </a:r>
          </a:p>
          <a:p>
            <a:pPr algn="ctr"/>
            <a:r>
              <a:rPr lang="en-US">
                <a:solidFill>
                  <a:srgbClr val="FFFFFF"/>
                </a:solidFill>
                <a:cs typeface="Arial" charset="0"/>
              </a:rPr>
              <a:t>PoE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39000" y="41148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cs typeface="Arial" charset="0"/>
              </a:rPr>
              <a:t>Convert</a:t>
            </a:r>
          </a:p>
          <a:p>
            <a:pPr algn="ctr"/>
            <a:r>
              <a:rPr lang="en-US">
                <a:solidFill>
                  <a:srgbClr val="FFFFFF"/>
                </a:solidFill>
                <a:cs typeface="Arial" charset="0"/>
              </a:rPr>
              <a:t>DC Input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39000" y="5562600"/>
            <a:ext cx="1371600" cy="91440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cs typeface="Arial" charset="0"/>
              </a:rPr>
              <a:t>Recharge Battery</a:t>
            </a:r>
          </a:p>
        </p:txBody>
      </p:sp>
      <p:cxnSp>
        <p:nvCxnSpPr>
          <p:cNvPr id="17" name="Straight Connector 16"/>
          <p:cNvCxnSpPr>
            <a:stCxn id="0" idx="3"/>
            <a:endCxn id="0" idx="1"/>
          </p:cNvCxnSpPr>
          <p:nvPr/>
        </p:nvCxnSpPr>
        <p:spPr>
          <a:xfrm>
            <a:off x="1676400" y="1447800"/>
            <a:ext cx="990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0" idx="3"/>
            <a:endCxn id="0" idx="1"/>
          </p:cNvCxnSpPr>
          <p:nvPr/>
        </p:nvCxnSpPr>
        <p:spPr>
          <a:xfrm>
            <a:off x="4038600" y="1447800"/>
            <a:ext cx="1143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0" idx="3"/>
            <a:endCxn id="0" idx="1"/>
          </p:cNvCxnSpPr>
          <p:nvPr/>
        </p:nvCxnSpPr>
        <p:spPr>
          <a:xfrm>
            <a:off x="6553200" y="1447800"/>
            <a:ext cx="762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009900" y="3009900"/>
            <a:ext cx="3124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0" idx="1"/>
          </p:cNvCxnSpPr>
          <p:nvPr/>
        </p:nvCxnSpPr>
        <p:spPr>
          <a:xfrm rot="10800000">
            <a:off x="4572000" y="4572000"/>
            <a:ext cx="381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0" idx="3"/>
          </p:cNvCxnSpPr>
          <p:nvPr/>
        </p:nvCxnSpPr>
        <p:spPr>
          <a:xfrm>
            <a:off x="6324600" y="4572000"/>
            <a:ext cx="914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6210300" y="3695700"/>
            <a:ext cx="1143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0" idx="1"/>
          </p:cNvCxnSpPr>
          <p:nvPr/>
        </p:nvCxnSpPr>
        <p:spPr>
          <a:xfrm rot="10800000">
            <a:off x="6781800" y="3124200"/>
            <a:ext cx="457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324600" y="4267200"/>
            <a:ext cx="457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324600" y="4876800"/>
            <a:ext cx="457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0" idx="1"/>
          </p:cNvCxnSpPr>
          <p:nvPr/>
        </p:nvCxnSpPr>
        <p:spPr>
          <a:xfrm rot="10800000">
            <a:off x="6781800" y="6019800"/>
            <a:ext cx="457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6210300" y="5448300"/>
            <a:ext cx="1143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17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</dc:creator>
  <cp:lastModifiedBy>schul371</cp:lastModifiedBy>
  <cp:revision>3</cp:revision>
  <dcterms:created xsi:type="dcterms:W3CDTF">2010-02-16T02:41:06Z</dcterms:created>
  <dcterms:modified xsi:type="dcterms:W3CDTF">2010-04-28T01:51:56Z</dcterms:modified>
</cp:coreProperties>
</file>