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945600" cy="27432000"/>
  <p:notesSz cx="6858000" cy="9144000"/>
  <p:defaultTextStyle>
    <a:defPPr>
      <a:defRPr lang="en-US"/>
    </a:defPPr>
    <a:lvl1pPr marL="0" algn="l" defTabSz="2821213" rtl="0" eaLnBrk="1" latinLnBrk="0" hangingPunct="1">
      <a:defRPr sz="5600" kern="1200">
        <a:solidFill>
          <a:schemeClr val="tx1"/>
        </a:solidFill>
        <a:latin typeface="+mn-lt"/>
        <a:ea typeface="+mn-ea"/>
        <a:cs typeface="+mn-cs"/>
      </a:defRPr>
    </a:lvl1pPr>
    <a:lvl2pPr marL="1410606" algn="l" defTabSz="2821213" rtl="0" eaLnBrk="1" latinLnBrk="0" hangingPunct="1">
      <a:defRPr sz="5600" kern="1200">
        <a:solidFill>
          <a:schemeClr val="tx1"/>
        </a:solidFill>
        <a:latin typeface="+mn-lt"/>
        <a:ea typeface="+mn-ea"/>
        <a:cs typeface="+mn-cs"/>
      </a:defRPr>
    </a:lvl2pPr>
    <a:lvl3pPr marL="2821213" algn="l" defTabSz="2821213" rtl="0" eaLnBrk="1" latinLnBrk="0" hangingPunct="1">
      <a:defRPr sz="5600" kern="1200">
        <a:solidFill>
          <a:schemeClr val="tx1"/>
        </a:solidFill>
        <a:latin typeface="+mn-lt"/>
        <a:ea typeface="+mn-ea"/>
        <a:cs typeface="+mn-cs"/>
      </a:defRPr>
    </a:lvl3pPr>
    <a:lvl4pPr marL="4231819" algn="l" defTabSz="2821213" rtl="0" eaLnBrk="1" latinLnBrk="0" hangingPunct="1">
      <a:defRPr sz="5600" kern="1200">
        <a:solidFill>
          <a:schemeClr val="tx1"/>
        </a:solidFill>
        <a:latin typeface="+mn-lt"/>
        <a:ea typeface="+mn-ea"/>
        <a:cs typeface="+mn-cs"/>
      </a:defRPr>
    </a:lvl4pPr>
    <a:lvl5pPr marL="5642425" algn="l" defTabSz="2821213" rtl="0" eaLnBrk="1" latinLnBrk="0" hangingPunct="1">
      <a:defRPr sz="5600" kern="1200">
        <a:solidFill>
          <a:schemeClr val="tx1"/>
        </a:solidFill>
        <a:latin typeface="+mn-lt"/>
        <a:ea typeface="+mn-ea"/>
        <a:cs typeface="+mn-cs"/>
      </a:defRPr>
    </a:lvl5pPr>
    <a:lvl6pPr marL="7053031" algn="l" defTabSz="2821213" rtl="0" eaLnBrk="1" latinLnBrk="0" hangingPunct="1">
      <a:defRPr sz="5600" kern="1200">
        <a:solidFill>
          <a:schemeClr val="tx1"/>
        </a:solidFill>
        <a:latin typeface="+mn-lt"/>
        <a:ea typeface="+mn-ea"/>
        <a:cs typeface="+mn-cs"/>
      </a:defRPr>
    </a:lvl6pPr>
    <a:lvl7pPr marL="8463638" algn="l" defTabSz="2821213" rtl="0" eaLnBrk="1" latinLnBrk="0" hangingPunct="1">
      <a:defRPr sz="5600" kern="1200">
        <a:solidFill>
          <a:schemeClr val="tx1"/>
        </a:solidFill>
        <a:latin typeface="+mn-lt"/>
        <a:ea typeface="+mn-ea"/>
        <a:cs typeface="+mn-cs"/>
      </a:defRPr>
    </a:lvl7pPr>
    <a:lvl8pPr marL="9874244" algn="l" defTabSz="2821213" rtl="0" eaLnBrk="1" latinLnBrk="0" hangingPunct="1">
      <a:defRPr sz="5600" kern="1200">
        <a:solidFill>
          <a:schemeClr val="tx1"/>
        </a:solidFill>
        <a:latin typeface="+mn-lt"/>
        <a:ea typeface="+mn-ea"/>
        <a:cs typeface="+mn-cs"/>
      </a:defRPr>
    </a:lvl8pPr>
    <a:lvl9pPr marL="11284849" algn="l" defTabSz="2821213" rtl="0" eaLnBrk="1" latinLnBrk="0" hangingPunct="1">
      <a:defRPr sz="5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C15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47" autoAdjust="0"/>
  </p:normalViewPr>
  <p:slideViewPr>
    <p:cSldViewPr>
      <p:cViewPr>
        <p:scale>
          <a:sx n="39" d="100"/>
          <a:sy n="39" d="100"/>
        </p:scale>
        <p:origin x="-1332" y="300"/>
      </p:cViewPr>
      <p:guideLst>
        <p:guide orient="horz" pos="8640"/>
        <p:guide pos="691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2A9E97-C3EE-4363-82F0-EFE1C489CBF1}" type="datetimeFigureOut">
              <a:rPr lang="en-US" smtClean="0"/>
              <a:pPr/>
              <a:t>5/1/2010</a:t>
            </a:fld>
            <a:endParaRPr lang="en-US"/>
          </a:p>
        </p:txBody>
      </p:sp>
      <p:sp>
        <p:nvSpPr>
          <p:cNvPr id="4" name="Slide Image Placeholder 3"/>
          <p:cNvSpPr>
            <a:spLocks noGrp="1" noRot="1" noChangeAspect="1"/>
          </p:cNvSpPr>
          <p:nvPr>
            <p:ph type="sldImg" idx="2"/>
          </p:nvPr>
        </p:nvSpPr>
        <p:spPr>
          <a:xfrm>
            <a:off x="2057400" y="685800"/>
            <a:ext cx="27432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3CB76C-63B5-4B1A-A2EF-78E48E585A8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881664" rtl="0" eaLnBrk="1" latinLnBrk="0" hangingPunct="1">
      <a:defRPr sz="1200" kern="1200">
        <a:solidFill>
          <a:schemeClr val="tx1"/>
        </a:solidFill>
        <a:latin typeface="+mn-lt"/>
        <a:ea typeface="+mn-ea"/>
        <a:cs typeface="+mn-cs"/>
      </a:defRPr>
    </a:lvl1pPr>
    <a:lvl2pPr marL="440832" algn="l" defTabSz="881664" rtl="0" eaLnBrk="1" latinLnBrk="0" hangingPunct="1">
      <a:defRPr sz="1200" kern="1200">
        <a:solidFill>
          <a:schemeClr val="tx1"/>
        </a:solidFill>
        <a:latin typeface="+mn-lt"/>
        <a:ea typeface="+mn-ea"/>
        <a:cs typeface="+mn-cs"/>
      </a:defRPr>
    </a:lvl2pPr>
    <a:lvl3pPr marL="881664" algn="l" defTabSz="881664" rtl="0" eaLnBrk="1" latinLnBrk="0" hangingPunct="1">
      <a:defRPr sz="1200" kern="1200">
        <a:solidFill>
          <a:schemeClr val="tx1"/>
        </a:solidFill>
        <a:latin typeface="+mn-lt"/>
        <a:ea typeface="+mn-ea"/>
        <a:cs typeface="+mn-cs"/>
      </a:defRPr>
    </a:lvl3pPr>
    <a:lvl4pPr marL="1322497" algn="l" defTabSz="881664" rtl="0" eaLnBrk="1" latinLnBrk="0" hangingPunct="1">
      <a:defRPr sz="1200" kern="1200">
        <a:solidFill>
          <a:schemeClr val="tx1"/>
        </a:solidFill>
        <a:latin typeface="+mn-lt"/>
        <a:ea typeface="+mn-ea"/>
        <a:cs typeface="+mn-cs"/>
      </a:defRPr>
    </a:lvl4pPr>
    <a:lvl5pPr marL="1763329" algn="l" defTabSz="881664" rtl="0" eaLnBrk="1" latinLnBrk="0" hangingPunct="1">
      <a:defRPr sz="1200" kern="1200">
        <a:solidFill>
          <a:schemeClr val="tx1"/>
        </a:solidFill>
        <a:latin typeface="+mn-lt"/>
        <a:ea typeface="+mn-ea"/>
        <a:cs typeface="+mn-cs"/>
      </a:defRPr>
    </a:lvl5pPr>
    <a:lvl6pPr marL="2204161" algn="l" defTabSz="881664" rtl="0" eaLnBrk="1" latinLnBrk="0" hangingPunct="1">
      <a:defRPr sz="1200" kern="1200">
        <a:solidFill>
          <a:schemeClr val="tx1"/>
        </a:solidFill>
        <a:latin typeface="+mn-lt"/>
        <a:ea typeface="+mn-ea"/>
        <a:cs typeface="+mn-cs"/>
      </a:defRPr>
    </a:lvl6pPr>
    <a:lvl7pPr marL="2644993" algn="l" defTabSz="881664" rtl="0" eaLnBrk="1" latinLnBrk="0" hangingPunct="1">
      <a:defRPr sz="1200" kern="1200">
        <a:solidFill>
          <a:schemeClr val="tx1"/>
        </a:solidFill>
        <a:latin typeface="+mn-lt"/>
        <a:ea typeface="+mn-ea"/>
        <a:cs typeface="+mn-cs"/>
      </a:defRPr>
    </a:lvl7pPr>
    <a:lvl8pPr marL="3085826" algn="l" defTabSz="881664" rtl="0" eaLnBrk="1" latinLnBrk="0" hangingPunct="1">
      <a:defRPr sz="1200" kern="1200">
        <a:solidFill>
          <a:schemeClr val="tx1"/>
        </a:solidFill>
        <a:latin typeface="+mn-lt"/>
        <a:ea typeface="+mn-ea"/>
        <a:cs typeface="+mn-cs"/>
      </a:defRPr>
    </a:lvl8pPr>
    <a:lvl9pPr marL="3526658" algn="l" defTabSz="8816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57400" y="685800"/>
            <a:ext cx="27432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3CB76C-63B5-4B1A-A2EF-78E48E585A81}"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8521703"/>
            <a:ext cx="18653760" cy="5880100"/>
          </a:xfrm>
        </p:spPr>
        <p:txBody>
          <a:bodyPr/>
          <a:lstStyle/>
          <a:p>
            <a:r>
              <a:rPr lang="en-US" smtClean="0"/>
              <a:t>Click to edit Master title style</a:t>
            </a:r>
            <a:endParaRPr lang="en-US"/>
          </a:p>
        </p:txBody>
      </p:sp>
      <p:sp>
        <p:nvSpPr>
          <p:cNvPr id="3" name="Subtitle 2"/>
          <p:cNvSpPr>
            <a:spLocks noGrp="1"/>
          </p:cNvSpPr>
          <p:nvPr>
            <p:ph type="subTitle" idx="1"/>
          </p:nvPr>
        </p:nvSpPr>
        <p:spPr>
          <a:xfrm>
            <a:off x="3291840" y="15544800"/>
            <a:ext cx="15361920" cy="7010400"/>
          </a:xfrm>
        </p:spPr>
        <p:txBody>
          <a:bodyPr/>
          <a:lstStyle>
            <a:lvl1pPr marL="0" indent="0" algn="ctr">
              <a:buNone/>
              <a:defRPr>
                <a:solidFill>
                  <a:schemeClr val="tx1">
                    <a:tint val="75000"/>
                  </a:schemeClr>
                </a:solidFill>
              </a:defRPr>
            </a:lvl1pPr>
            <a:lvl2pPr marL="1410606" indent="0" algn="ctr">
              <a:buNone/>
              <a:defRPr>
                <a:solidFill>
                  <a:schemeClr val="tx1">
                    <a:tint val="75000"/>
                  </a:schemeClr>
                </a:solidFill>
              </a:defRPr>
            </a:lvl2pPr>
            <a:lvl3pPr marL="2821213" indent="0" algn="ctr">
              <a:buNone/>
              <a:defRPr>
                <a:solidFill>
                  <a:schemeClr val="tx1">
                    <a:tint val="75000"/>
                  </a:schemeClr>
                </a:solidFill>
              </a:defRPr>
            </a:lvl3pPr>
            <a:lvl4pPr marL="4231819" indent="0" algn="ctr">
              <a:buNone/>
              <a:defRPr>
                <a:solidFill>
                  <a:schemeClr val="tx1">
                    <a:tint val="75000"/>
                  </a:schemeClr>
                </a:solidFill>
              </a:defRPr>
            </a:lvl4pPr>
            <a:lvl5pPr marL="5642425" indent="0" algn="ctr">
              <a:buNone/>
              <a:defRPr>
                <a:solidFill>
                  <a:schemeClr val="tx1">
                    <a:tint val="75000"/>
                  </a:schemeClr>
                </a:solidFill>
              </a:defRPr>
            </a:lvl5pPr>
            <a:lvl6pPr marL="7053031" indent="0" algn="ctr">
              <a:buNone/>
              <a:defRPr>
                <a:solidFill>
                  <a:schemeClr val="tx1">
                    <a:tint val="75000"/>
                  </a:schemeClr>
                </a:solidFill>
              </a:defRPr>
            </a:lvl6pPr>
            <a:lvl7pPr marL="8463638" indent="0" algn="ctr">
              <a:buNone/>
              <a:defRPr>
                <a:solidFill>
                  <a:schemeClr val="tx1">
                    <a:tint val="75000"/>
                  </a:schemeClr>
                </a:solidFill>
              </a:defRPr>
            </a:lvl7pPr>
            <a:lvl8pPr marL="9874244" indent="0" algn="ctr">
              <a:buNone/>
              <a:defRPr>
                <a:solidFill>
                  <a:schemeClr val="tx1">
                    <a:tint val="75000"/>
                  </a:schemeClr>
                </a:solidFill>
              </a:defRPr>
            </a:lvl8pPr>
            <a:lvl9pPr marL="1128484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58E309-3EDD-4EE9-9197-1B3D13A58BAB}" type="datetimeFigureOut">
              <a:rPr lang="en-US" smtClean="0"/>
              <a:pPr/>
              <a:t>5/1/2010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8E309-3EDD-4EE9-9197-1B3D13A58BAB}" type="datetimeFigureOut">
              <a:rPr lang="en-US" smtClean="0"/>
              <a:pPr/>
              <a:t>5/1/2010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33551" y="17627602"/>
            <a:ext cx="18653760" cy="5448300"/>
          </a:xfrm>
        </p:spPr>
        <p:txBody>
          <a:bodyPr anchor="t"/>
          <a:lstStyle>
            <a:lvl1pPr algn="l">
              <a:defRPr sz="12300" b="1" cap="all"/>
            </a:lvl1pPr>
          </a:lstStyle>
          <a:p>
            <a:r>
              <a:rPr lang="en-US" smtClean="0"/>
              <a:t>Click to edit Master title style</a:t>
            </a:r>
            <a:endParaRPr lang="en-US"/>
          </a:p>
        </p:txBody>
      </p:sp>
      <p:sp>
        <p:nvSpPr>
          <p:cNvPr id="3" name="Text Placeholder 2"/>
          <p:cNvSpPr>
            <a:spLocks noGrp="1"/>
          </p:cNvSpPr>
          <p:nvPr>
            <p:ph type="body" idx="1"/>
          </p:nvPr>
        </p:nvSpPr>
        <p:spPr>
          <a:xfrm>
            <a:off x="1733551" y="11626855"/>
            <a:ext cx="18653760" cy="6000748"/>
          </a:xfrm>
        </p:spPr>
        <p:txBody>
          <a:bodyPr anchor="b"/>
          <a:lstStyle>
            <a:lvl1pPr marL="0" indent="0">
              <a:buNone/>
              <a:defRPr sz="6200">
                <a:solidFill>
                  <a:schemeClr val="tx1">
                    <a:tint val="75000"/>
                  </a:schemeClr>
                </a:solidFill>
              </a:defRPr>
            </a:lvl1pPr>
            <a:lvl2pPr marL="1410606" indent="0">
              <a:buNone/>
              <a:defRPr sz="5600">
                <a:solidFill>
                  <a:schemeClr val="tx1">
                    <a:tint val="75000"/>
                  </a:schemeClr>
                </a:solidFill>
              </a:defRPr>
            </a:lvl2pPr>
            <a:lvl3pPr marL="2821213" indent="0">
              <a:buNone/>
              <a:defRPr sz="4900">
                <a:solidFill>
                  <a:schemeClr val="tx1">
                    <a:tint val="75000"/>
                  </a:schemeClr>
                </a:solidFill>
              </a:defRPr>
            </a:lvl3pPr>
            <a:lvl4pPr marL="4231819" indent="0">
              <a:buNone/>
              <a:defRPr sz="4300">
                <a:solidFill>
                  <a:schemeClr val="tx1">
                    <a:tint val="75000"/>
                  </a:schemeClr>
                </a:solidFill>
              </a:defRPr>
            </a:lvl4pPr>
            <a:lvl5pPr marL="5642425" indent="0">
              <a:buNone/>
              <a:defRPr sz="4300">
                <a:solidFill>
                  <a:schemeClr val="tx1">
                    <a:tint val="75000"/>
                  </a:schemeClr>
                </a:solidFill>
              </a:defRPr>
            </a:lvl5pPr>
            <a:lvl6pPr marL="7053031" indent="0">
              <a:buNone/>
              <a:defRPr sz="4300">
                <a:solidFill>
                  <a:schemeClr val="tx1">
                    <a:tint val="75000"/>
                  </a:schemeClr>
                </a:solidFill>
              </a:defRPr>
            </a:lvl6pPr>
            <a:lvl7pPr marL="8463638" indent="0">
              <a:buNone/>
              <a:defRPr sz="4300">
                <a:solidFill>
                  <a:schemeClr val="tx1">
                    <a:tint val="75000"/>
                  </a:schemeClr>
                </a:solidFill>
              </a:defRPr>
            </a:lvl7pPr>
            <a:lvl8pPr marL="9874244" indent="0">
              <a:buNone/>
              <a:defRPr sz="4300">
                <a:solidFill>
                  <a:schemeClr val="tx1">
                    <a:tint val="75000"/>
                  </a:schemeClr>
                </a:solidFill>
              </a:defRPr>
            </a:lvl8pPr>
            <a:lvl9pPr marL="11284849" indent="0">
              <a:buNone/>
              <a:defRPr sz="4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58E309-3EDD-4EE9-9197-1B3D13A58BAB}" type="datetimeFigureOut">
              <a:rPr lang="en-US" smtClean="0"/>
              <a:pPr/>
              <a:t>5/1/2010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97280" y="6400802"/>
            <a:ext cx="9692640" cy="18103852"/>
          </a:xfrm>
        </p:spPr>
        <p:txBody>
          <a:bodyPr/>
          <a:lstStyle>
            <a:lvl1pPr>
              <a:defRPr sz="8600"/>
            </a:lvl1pPr>
            <a:lvl2pPr>
              <a:defRPr sz="74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155680" y="6400802"/>
            <a:ext cx="9692640" cy="18103852"/>
          </a:xfrm>
        </p:spPr>
        <p:txBody>
          <a:bodyPr/>
          <a:lstStyle>
            <a:lvl1pPr>
              <a:defRPr sz="8600"/>
            </a:lvl1pPr>
            <a:lvl2pPr>
              <a:defRPr sz="7400"/>
            </a:lvl2pPr>
            <a:lvl3pPr>
              <a:defRPr sz="6200"/>
            </a:lvl3pPr>
            <a:lvl4pPr>
              <a:defRPr sz="5600"/>
            </a:lvl4pPr>
            <a:lvl5pPr>
              <a:defRPr sz="5600"/>
            </a:lvl5pPr>
            <a:lvl6pPr>
              <a:defRPr sz="5600"/>
            </a:lvl6pPr>
            <a:lvl7pPr>
              <a:defRPr sz="5600"/>
            </a:lvl7pPr>
            <a:lvl8pPr>
              <a:defRPr sz="5600"/>
            </a:lvl8pPr>
            <a:lvl9pPr>
              <a:defRPr sz="5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58E309-3EDD-4EE9-9197-1B3D13A58BAB}" type="datetimeFigureOut">
              <a:rPr lang="en-US" smtClean="0"/>
              <a:pPr/>
              <a:t>5/1/2010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97280" y="6140452"/>
            <a:ext cx="9696451" cy="2559048"/>
          </a:xfrm>
        </p:spPr>
        <p:txBody>
          <a:bodyPr anchor="b"/>
          <a:lstStyle>
            <a:lvl1pPr marL="0" indent="0">
              <a:buNone/>
              <a:defRPr sz="7400" b="1"/>
            </a:lvl1pPr>
            <a:lvl2pPr marL="1410606" indent="0">
              <a:buNone/>
              <a:defRPr sz="6200" b="1"/>
            </a:lvl2pPr>
            <a:lvl3pPr marL="2821213" indent="0">
              <a:buNone/>
              <a:defRPr sz="5600" b="1"/>
            </a:lvl3pPr>
            <a:lvl4pPr marL="4231819" indent="0">
              <a:buNone/>
              <a:defRPr sz="4900" b="1"/>
            </a:lvl4pPr>
            <a:lvl5pPr marL="5642425" indent="0">
              <a:buNone/>
              <a:defRPr sz="4900" b="1"/>
            </a:lvl5pPr>
            <a:lvl6pPr marL="7053031" indent="0">
              <a:buNone/>
              <a:defRPr sz="4900" b="1"/>
            </a:lvl6pPr>
            <a:lvl7pPr marL="8463638" indent="0">
              <a:buNone/>
              <a:defRPr sz="4900" b="1"/>
            </a:lvl7pPr>
            <a:lvl8pPr marL="9874244" indent="0">
              <a:buNone/>
              <a:defRPr sz="4900" b="1"/>
            </a:lvl8pPr>
            <a:lvl9pPr marL="11284849" indent="0">
              <a:buNone/>
              <a:defRPr sz="4900" b="1"/>
            </a:lvl9pPr>
          </a:lstStyle>
          <a:p>
            <a:pPr lvl="0"/>
            <a:r>
              <a:rPr lang="en-US" smtClean="0"/>
              <a:t>Click to edit Master text styles</a:t>
            </a:r>
          </a:p>
        </p:txBody>
      </p:sp>
      <p:sp>
        <p:nvSpPr>
          <p:cNvPr id="4" name="Content Placeholder 3"/>
          <p:cNvSpPr>
            <a:spLocks noGrp="1"/>
          </p:cNvSpPr>
          <p:nvPr>
            <p:ph sz="half" idx="2"/>
          </p:nvPr>
        </p:nvSpPr>
        <p:spPr>
          <a:xfrm>
            <a:off x="1097280" y="8699500"/>
            <a:ext cx="9696451" cy="15805152"/>
          </a:xfrm>
        </p:spPr>
        <p:txBody>
          <a:bodyPr/>
          <a:lstStyle>
            <a:lvl1pPr>
              <a:defRPr sz="7400"/>
            </a:lvl1pPr>
            <a:lvl2pPr>
              <a:defRPr sz="6200"/>
            </a:lvl2pPr>
            <a:lvl3pPr>
              <a:defRPr sz="5600"/>
            </a:lvl3pPr>
            <a:lvl4pPr>
              <a:defRPr sz="4900"/>
            </a:lvl4pPr>
            <a:lvl5pPr>
              <a:defRPr sz="4900"/>
            </a:lvl5pPr>
            <a:lvl6pPr>
              <a:defRPr sz="4900"/>
            </a:lvl6pPr>
            <a:lvl7pPr>
              <a:defRPr sz="4900"/>
            </a:lvl7pPr>
            <a:lvl8pPr>
              <a:defRPr sz="4900"/>
            </a:lvl8pPr>
            <a:lvl9pPr>
              <a:defRPr sz="4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1148061" y="6140452"/>
            <a:ext cx="9700260" cy="2559048"/>
          </a:xfrm>
        </p:spPr>
        <p:txBody>
          <a:bodyPr anchor="b"/>
          <a:lstStyle>
            <a:lvl1pPr marL="0" indent="0">
              <a:buNone/>
              <a:defRPr sz="7400" b="1"/>
            </a:lvl1pPr>
            <a:lvl2pPr marL="1410606" indent="0">
              <a:buNone/>
              <a:defRPr sz="6200" b="1"/>
            </a:lvl2pPr>
            <a:lvl3pPr marL="2821213" indent="0">
              <a:buNone/>
              <a:defRPr sz="5600" b="1"/>
            </a:lvl3pPr>
            <a:lvl4pPr marL="4231819" indent="0">
              <a:buNone/>
              <a:defRPr sz="4900" b="1"/>
            </a:lvl4pPr>
            <a:lvl5pPr marL="5642425" indent="0">
              <a:buNone/>
              <a:defRPr sz="4900" b="1"/>
            </a:lvl5pPr>
            <a:lvl6pPr marL="7053031" indent="0">
              <a:buNone/>
              <a:defRPr sz="4900" b="1"/>
            </a:lvl6pPr>
            <a:lvl7pPr marL="8463638" indent="0">
              <a:buNone/>
              <a:defRPr sz="4900" b="1"/>
            </a:lvl7pPr>
            <a:lvl8pPr marL="9874244" indent="0">
              <a:buNone/>
              <a:defRPr sz="4900" b="1"/>
            </a:lvl8pPr>
            <a:lvl9pPr marL="11284849" indent="0">
              <a:buNone/>
              <a:defRPr sz="4900" b="1"/>
            </a:lvl9pPr>
          </a:lstStyle>
          <a:p>
            <a:pPr lvl="0"/>
            <a:r>
              <a:rPr lang="en-US" smtClean="0"/>
              <a:t>Click to edit Master text styles</a:t>
            </a:r>
          </a:p>
        </p:txBody>
      </p:sp>
      <p:sp>
        <p:nvSpPr>
          <p:cNvPr id="6" name="Content Placeholder 5"/>
          <p:cNvSpPr>
            <a:spLocks noGrp="1"/>
          </p:cNvSpPr>
          <p:nvPr>
            <p:ph sz="quarter" idx="4"/>
          </p:nvPr>
        </p:nvSpPr>
        <p:spPr>
          <a:xfrm>
            <a:off x="11148061" y="8699500"/>
            <a:ext cx="9700260" cy="15805152"/>
          </a:xfrm>
        </p:spPr>
        <p:txBody>
          <a:bodyPr/>
          <a:lstStyle>
            <a:lvl1pPr>
              <a:defRPr sz="7400"/>
            </a:lvl1pPr>
            <a:lvl2pPr>
              <a:defRPr sz="6200"/>
            </a:lvl2pPr>
            <a:lvl3pPr>
              <a:defRPr sz="5600"/>
            </a:lvl3pPr>
            <a:lvl4pPr>
              <a:defRPr sz="4900"/>
            </a:lvl4pPr>
            <a:lvl5pPr>
              <a:defRPr sz="4900"/>
            </a:lvl5pPr>
            <a:lvl6pPr>
              <a:defRPr sz="4900"/>
            </a:lvl6pPr>
            <a:lvl7pPr>
              <a:defRPr sz="4900"/>
            </a:lvl7pPr>
            <a:lvl8pPr>
              <a:defRPr sz="4900"/>
            </a:lvl8pPr>
            <a:lvl9pPr>
              <a:defRPr sz="4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58E309-3EDD-4EE9-9197-1B3D13A58BAB}" type="datetimeFigureOut">
              <a:rPr lang="en-US" smtClean="0"/>
              <a:pPr/>
              <a:t>5/1/2010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58E309-3EDD-4EE9-9197-1B3D13A58BAB}" type="datetimeFigureOut">
              <a:rPr lang="en-US" smtClean="0"/>
              <a:pPr/>
              <a:t>5/1/2010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8E309-3EDD-4EE9-9197-1B3D13A58BAB}" type="datetimeFigureOut">
              <a:rPr lang="en-US" smtClean="0"/>
              <a:pPr/>
              <a:t>5/1/2010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2" y="1092200"/>
            <a:ext cx="7219951" cy="4648200"/>
          </a:xfrm>
        </p:spPr>
        <p:txBody>
          <a:bodyPr anchor="b"/>
          <a:lstStyle>
            <a:lvl1pPr algn="l">
              <a:defRPr sz="6200" b="1"/>
            </a:lvl1pPr>
          </a:lstStyle>
          <a:p>
            <a:r>
              <a:rPr lang="en-US" smtClean="0"/>
              <a:t>Click to edit Master title style</a:t>
            </a:r>
            <a:endParaRPr lang="en-US"/>
          </a:p>
        </p:txBody>
      </p:sp>
      <p:sp>
        <p:nvSpPr>
          <p:cNvPr id="3" name="Content Placeholder 2"/>
          <p:cNvSpPr>
            <a:spLocks noGrp="1"/>
          </p:cNvSpPr>
          <p:nvPr>
            <p:ph idx="1"/>
          </p:nvPr>
        </p:nvSpPr>
        <p:spPr>
          <a:xfrm>
            <a:off x="8580120" y="1092203"/>
            <a:ext cx="12268200" cy="23412452"/>
          </a:xfrm>
        </p:spPr>
        <p:txBody>
          <a:bodyPr/>
          <a:lstStyle>
            <a:lvl1pPr>
              <a:defRPr sz="9900"/>
            </a:lvl1pPr>
            <a:lvl2pPr>
              <a:defRPr sz="8600"/>
            </a:lvl2pPr>
            <a:lvl3pPr>
              <a:defRPr sz="7400"/>
            </a:lvl3pPr>
            <a:lvl4pPr>
              <a:defRPr sz="6200"/>
            </a:lvl4pPr>
            <a:lvl5pPr>
              <a:defRPr sz="6200"/>
            </a:lvl5pPr>
            <a:lvl6pPr>
              <a:defRPr sz="6200"/>
            </a:lvl6pPr>
            <a:lvl7pPr>
              <a:defRPr sz="6200"/>
            </a:lvl7pPr>
            <a:lvl8pPr>
              <a:defRPr sz="6200"/>
            </a:lvl8pPr>
            <a:lvl9pPr>
              <a:defRPr sz="6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97282" y="5740403"/>
            <a:ext cx="7219951" cy="18764252"/>
          </a:xfrm>
        </p:spPr>
        <p:txBody>
          <a:bodyPr/>
          <a:lstStyle>
            <a:lvl1pPr marL="0" indent="0">
              <a:buNone/>
              <a:defRPr sz="4300"/>
            </a:lvl1pPr>
            <a:lvl2pPr marL="1410606" indent="0">
              <a:buNone/>
              <a:defRPr sz="3700"/>
            </a:lvl2pPr>
            <a:lvl3pPr marL="2821213" indent="0">
              <a:buNone/>
              <a:defRPr sz="3100"/>
            </a:lvl3pPr>
            <a:lvl4pPr marL="4231819" indent="0">
              <a:buNone/>
              <a:defRPr sz="2800"/>
            </a:lvl4pPr>
            <a:lvl5pPr marL="5642425" indent="0">
              <a:buNone/>
              <a:defRPr sz="2800"/>
            </a:lvl5pPr>
            <a:lvl6pPr marL="7053031" indent="0">
              <a:buNone/>
              <a:defRPr sz="2800"/>
            </a:lvl6pPr>
            <a:lvl7pPr marL="8463638" indent="0">
              <a:buNone/>
              <a:defRPr sz="2800"/>
            </a:lvl7pPr>
            <a:lvl8pPr marL="9874244" indent="0">
              <a:buNone/>
              <a:defRPr sz="2800"/>
            </a:lvl8pPr>
            <a:lvl9pPr marL="11284849" indent="0">
              <a:buNone/>
              <a:defRPr sz="2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8E309-3EDD-4EE9-9197-1B3D13A58BAB}" type="datetimeFigureOut">
              <a:rPr lang="en-US" smtClean="0"/>
              <a:pPr/>
              <a:t>5/1/2010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01491" y="19202400"/>
            <a:ext cx="13167360" cy="2266952"/>
          </a:xfrm>
        </p:spPr>
        <p:txBody>
          <a:bodyPr anchor="b"/>
          <a:lstStyle>
            <a:lvl1pPr algn="l">
              <a:defRPr sz="6200" b="1"/>
            </a:lvl1pPr>
          </a:lstStyle>
          <a:p>
            <a:r>
              <a:rPr lang="en-US" smtClean="0"/>
              <a:t>Click to edit Master title style</a:t>
            </a:r>
            <a:endParaRPr lang="en-US"/>
          </a:p>
        </p:txBody>
      </p:sp>
      <p:sp>
        <p:nvSpPr>
          <p:cNvPr id="3" name="Picture Placeholder 2"/>
          <p:cNvSpPr>
            <a:spLocks noGrp="1"/>
          </p:cNvSpPr>
          <p:nvPr>
            <p:ph type="pic" idx="1"/>
          </p:nvPr>
        </p:nvSpPr>
        <p:spPr>
          <a:xfrm>
            <a:off x="4301491" y="2451100"/>
            <a:ext cx="13167360" cy="16459200"/>
          </a:xfrm>
        </p:spPr>
        <p:txBody>
          <a:bodyPr/>
          <a:lstStyle>
            <a:lvl1pPr marL="0" indent="0">
              <a:buNone/>
              <a:defRPr sz="9900"/>
            </a:lvl1pPr>
            <a:lvl2pPr marL="1410606" indent="0">
              <a:buNone/>
              <a:defRPr sz="8600"/>
            </a:lvl2pPr>
            <a:lvl3pPr marL="2821213" indent="0">
              <a:buNone/>
              <a:defRPr sz="7400"/>
            </a:lvl3pPr>
            <a:lvl4pPr marL="4231819" indent="0">
              <a:buNone/>
              <a:defRPr sz="6200"/>
            </a:lvl4pPr>
            <a:lvl5pPr marL="5642425" indent="0">
              <a:buNone/>
              <a:defRPr sz="6200"/>
            </a:lvl5pPr>
            <a:lvl6pPr marL="7053031" indent="0">
              <a:buNone/>
              <a:defRPr sz="6200"/>
            </a:lvl6pPr>
            <a:lvl7pPr marL="8463638" indent="0">
              <a:buNone/>
              <a:defRPr sz="6200"/>
            </a:lvl7pPr>
            <a:lvl8pPr marL="9874244" indent="0">
              <a:buNone/>
              <a:defRPr sz="6200"/>
            </a:lvl8pPr>
            <a:lvl9pPr marL="11284849" indent="0">
              <a:buNone/>
              <a:defRPr sz="6200"/>
            </a:lvl9pPr>
          </a:lstStyle>
          <a:p>
            <a:endParaRPr lang="en-US"/>
          </a:p>
        </p:txBody>
      </p:sp>
      <p:sp>
        <p:nvSpPr>
          <p:cNvPr id="4" name="Text Placeholder 3"/>
          <p:cNvSpPr>
            <a:spLocks noGrp="1"/>
          </p:cNvSpPr>
          <p:nvPr>
            <p:ph type="body" sz="half" idx="2"/>
          </p:nvPr>
        </p:nvSpPr>
        <p:spPr>
          <a:xfrm>
            <a:off x="4301491" y="21469352"/>
            <a:ext cx="13167360" cy="3219448"/>
          </a:xfrm>
        </p:spPr>
        <p:txBody>
          <a:bodyPr/>
          <a:lstStyle>
            <a:lvl1pPr marL="0" indent="0">
              <a:buNone/>
              <a:defRPr sz="4300"/>
            </a:lvl1pPr>
            <a:lvl2pPr marL="1410606" indent="0">
              <a:buNone/>
              <a:defRPr sz="3700"/>
            </a:lvl2pPr>
            <a:lvl3pPr marL="2821213" indent="0">
              <a:buNone/>
              <a:defRPr sz="3100"/>
            </a:lvl3pPr>
            <a:lvl4pPr marL="4231819" indent="0">
              <a:buNone/>
              <a:defRPr sz="2800"/>
            </a:lvl4pPr>
            <a:lvl5pPr marL="5642425" indent="0">
              <a:buNone/>
              <a:defRPr sz="2800"/>
            </a:lvl5pPr>
            <a:lvl6pPr marL="7053031" indent="0">
              <a:buNone/>
              <a:defRPr sz="2800"/>
            </a:lvl6pPr>
            <a:lvl7pPr marL="8463638" indent="0">
              <a:buNone/>
              <a:defRPr sz="2800"/>
            </a:lvl7pPr>
            <a:lvl8pPr marL="9874244" indent="0">
              <a:buNone/>
              <a:defRPr sz="2800"/>
            </a:lvl8pPr>
            <a:lvl9pPr marL="11284849" indent="0">
              <a:buNone/>
              <a:defRPr sz="2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8E309-3EDD-4EE9-9197-1B3D13A58BAB}" type="datetimeFigureOut">
              <a:rPr lang="en-US" smtClean="0"/>
              <a:pPr/>
              <a:t>5/1/2010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8E309-3EDD-4EE9-9197-1B3D13A58BAB}" type="datetimeFigureOut">
              <a:rPr lang="en-US" smtClean="0"/>
              <a:pPr/>
              <a:t>5/1/2010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910560" y="1098555"/>
            <a:ext cx="4937760" cy="234061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97280" y="1098555"/>
            <a:ext cx="14447520" cy="23406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8E309-3EDD-4EE9-9197-1B3D13A58BAB}" type="datetimeFigureOut">
              <a:rPr lang="en-US" smtClean="0"/>
              <a:pPr/>
              <a:t>5/1/2010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74DE9D-EC84-4757-A425-EBC412F263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1098552"/>
            <a:ext cx="19751040" cy="4572000"/>
          </a:xfrm>
          <a:prstGeom prst="rect">
            <a:avLst/>
          </a:prstGeom>
        </p:spPr>
        <p:txBody>
          <a:bodyPr vert="horz" lIns="282121" tIns="141061" rIns="282121" bIns="14106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97280" y="6400802"/>
            <a:ext cx="19751040" cy="18103852"/>
          </a:xfrm>
          <a:prstGeom prst="rect">
            <a:avLst/>
          </a:prstGeom>
        </p:spPr>
        <p:txBody>
          <a:bodyPr vert="horz" lIns="282121" tIns="141061" rIns="282121" bIns="14106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097280" y="25425403"/>
            <a:ext cx="5120640" cy="1460500"/>
          </a:xfrm>
          <a:prstGeom prst="rect">
            <a:avLst/>
          </a:prstGeom>
        </p:spPr>
        <p:txBody>
          <a:bodyPr vert="horz" lIns="282121" tIns="141061" rIns="282121" bIns="141061" rtlCol="0" anchor="ctr"/>
          <a:lstStyle>
            <a:lvl1pPr algn="l">
              <a:defRPr sz="3700">
                <a:solidFill>
                  <a:schemeClr val="tx1">
                    <a:tint val="75000"/>
                  </a:schemeClr>
                </a:solidFill>
              </a:defRPr>
            </a:lvl1pPr>
          </a:lstStyle>
          <a:p>
            <a:fld id="{5658E309-3EDD-4EE9-9197-1B3D13A58BAB}" type="datetimeFigureOut">
              <a:rPr lang="en-US" smtClean="0"/>
              <a:pPr/>
              <a:t>5/1/2010</a:t>
            </a:fld>
            <a:endParaRPr lang="en-US"/>
          </a:p>
        </p:txBody>
      </p:sp>
      <p:sp>
        <p:nvSpPr>
          <p:cNvPr id="5" name="Footer Placeholder 4"/>
          <p:cNvSpPr>
            <a:spLocks noGrp="1"/>
          </p:cNvSpPr>
          <p:nvPr>
            <p:ph type="ftr" sz="quarter" idx="3"/>
          </p:nvPr>
        </p:nvSpPr>
        <p:spPr>
          <a:xfrm>
            <a:off x="7498080" y="25425403"/>
            <a:ext cx="6949440" cy="1460500"/>
          </a:xfrm>
          <a:prstGeom prst="rect">
            <a:avLst/>
          </a:prstGeom>
        </p:spPr>
        <p:txBody>
          <a:bodyPr vert="horz" lIns="282121" tIns="141061" rIns="282121" bIns="141061" rtlCol="0" anchor="ctr"/>
          <a:lstStyle>
            <a:lvl1pPr algn="ctr">
              <a:defRPr sz="3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727680" y="25425403"/>
            <a:ext cx="5120640" cy="1460500"/>
          </a:xfrm>
          <a:prstGeom prst="rect">
            <a:avLst/>
          </a:prstGeom>
        </p:spPr>
        <p:txBody>
          <a:bodyPr vert="horz" lIns="282121" tIns="141061" rIns="282121" bIns="141061" rtlCol="0" anchor="ctr"/>
          <a:lstStyle>
            <a:lvl1pPr algn="r">
              <a:defRPr sz="3700">
                <a:solidFill>
                  <a:schemeClr val="tx1">
                    <a:tint val="75000"/>
                  </a:schemeClr>
                </a:solidFill>
              </a:defRPr>
            </a:lvl1pPr>
          </a:lstStyle>
          <a:p>
            <a:fld id="{DA74DE9D-EC84-4757-A425-EBC412F263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821213" rtl="0" eaLnBrk="1" latinLnBrk="0" hangingPunct="1">
        <a:spcBef>
          <a:spcPct val="0"/>
        </a:spcBef>
        <a:buNone/>
        <a:defRPr sz="13600" kern="1200">
          <a:solidFill>
            <a:schemeClr val="tx1"/>
          </a:solidFill>
          <a:latin typeface="+mj-lt"/>
          <a:ea typeface="+mj-ea"/>
          <a:cs typeface="+mj-cs"/>
        </a:defRPr>
      </a:lvl1pPr>
    </p:titleStyle>
    <p:bodyStyle>
      <a:lvl1pPr marL="1057955" indent="-1057955" algn="l" defTabSz="2821213" rtl="0" eaLnBrk="1" latinLnBrk="0" hangingPunct="1">
        <a:spcBef>
          <a:spcPct val="20000"/>
        </a:spcBef>
        <a:buFont typeface="Arial" pitchFamily="34" charset="0"/>
        <a:buChar char="•"/>
        <a:defRPr sz="9900" kern="1200">
          <a:solidFill>
            <a:schemeClr val="tx1"/>
          </a:solidFill>
          <a:latin typeface="+mn-lt"/>
          <a:ea typeface="+mn-ea"/>
          <a:cs typeface="+mn-cs"/>
        </a:defRPr>
      </a:lvl1pPr>
      <a:lvl2pPr marL="2292235" indent="-881629" algn="l" defTabSz="2821213" rtl="0" eaLnBrk="1" latinLnBrk="0" hangingPunct="1">
        <a:spcBef>
          <a:spcPct val="20000"/>
        </a:spcBef>
        <a:buFont typeface="Arial" pitchFamily="34" charset="0"/>
        <a:buChar char="–"/>
        <a:defRPr sz="8600" kern="1200">
          <a:solidFill>
            <a:schemeClr val="tx1"/>
          </a:solidFill>
          <a:latin typeface="+mn-lt"/>
          <a:ea typeface="+mn-ea"/>
          <a:cs typeface="+mn-cs"/>
        </a:defRPr>
      </a:lvl2pPr>
      <a:lvl3pPr marL="3526515" indent="-705303" algn="l" defTabSz="2821213" rtl="0" eaLnBrk="1" latinLnBrk="0" hangingPunct="1">
        <a:spcBef>
          <a:spcPct val="20000"/>
        </a:spcBef>
        <a:buFont typeface="Arial" pitchFamily="34" charset="0"/>
        <a:buChar char="•"/>
        <a:defRPr sz="7400" kern="1200">
          <a:solidFill>
            <a:schemeClr val="tx1"/>
          </a:solidFill>
          <a:latin typeface="+mn-lt"/>
          <a:ea typeface="+mn-ea"/>
          <a:cs typeface="+mn-cs"/>
        </a:defRPr>
      </a:lvl3pPr>
      <a:lvl4pPr marL="4937121" indent="-705303" algn="l" defTabSz="2821213" rtl="0" eaLnBrk="1" latinLnBrk="0" hangingPunct="1">
        <a:spcBef>
          <a:spcPct val="20000"/>
        </a:spcBef>
        <a:buFont typeface="Arial" pitchFamily="34" charset="0"/>
        <a:buChar char="–"/>
        <a:defRPr sz="6200" kern="1200">
          <a:solidFill>
            <a:schemeClr val="tx1"/>
          </a:solidFill>
          <a:latin typeface="+mn-lt"/>
          <a:ea typeface="+mn-ea"/>
          <a:cs typeface="+mn-cs"/>
        </a:defRPr>
      </a:lvl4pPr>
      <a:lvl5pPr marL="6347728" indent="-705303" algn="l" defTabSz="2821213" rtl="0" eaLnBrk="1" latinLnBrk="0" hangingPunct="1">
        <a:spcBef>
          <a:spcPct val="20000"/>
        </a:spcBef>
        <a:buFont typeface="Arial" pitchFamily="34" charset="0"/>
        <a:buChar char="»"/>
        <a:defRPr sz="6200" kern="1200">
          <a:solidFill>
            <a:schemeClr val="tx1"/>
          </a:solidFill>
          <a:latin typeface="+mn-lt"/>
          <a:ea typeface="+mn-ea"/>
          <a:cs typeface="+mn-cs"/>
        </a:defRPr>
      </a:lvl5pPr>
      <a:lvl6pPr marL="7758334" indent="-705303" algn="l" defTabSz="2821213" rtl="0" eaLnBrk="1" latinLnBrk="0" hangingPunct="1">
        <a:spcBef>
          <a:spcPct val="20000"/>
        </a:spcBef>
        <a:buFont typeface="Arial" pitchFamily="34" charset="0"/>
        <a:buChar char="•"/>
        <a:defRPr sz="6200" kern="1200">
          <a:solidFill>
            <a:schemeClr val="tx1"/>
          </a:solidFill>
          <a:latin typeface="+mn-lt"/>
          <a:ea typeface="+mn-ea"/>
          <a:cs typeface="+mn-cs"/>
        </a:defRPr>
      </a:lvl6pPr>
      <a:lvl7pPr marL="9168940" indent="-705303" algn="l" defTabSz="2821213" rtl="0" eaLnBrk="1" latinLnBrk="0" hangingPunct="1">
        <a:spcBef>
          <a:spcPct val="20000"/>
        </a:spcBef>
        <a:buFont typeface="Arial" pitchFamily="34" charset="0"/>
        <a:buChar char="•"/>
        <a:defRPr sz="6200" kern="1200">
          <a:solidFill>
            <a:schemeClr val="tx1"/>
          </a:solidFill>
          <a:latin typeface="+mn-lt"/>
          <a:ea typeface="+mn-ea"/>
          <a:cs typeface="+mn-cs"/>
        </a:defRPr>
      </a:lvl7pPr>
      <a:lvl8pPr marL="10579547" indent="-705303" algn="l" defTabSz="2821213" rtl="0" eaLnBrk="1" latinLnBrk="0" hangingPunct="1">
        <a:spcBef>
          <a:spcPct val="20000"/>
        </a:spcBef>
        <a:buFont typeface="Arial" pitchFamily="34" charset="0"/>
        <a:buChar char="•"/>
        <a:defRPr sz="6200" kern="1200">
          <a:solidFill>
            <a:schemeClr val="tx1"/>
          </a:solidFill>
          <a:latin typeface="+mn-lt"/>
          <a:ea typeface="+mn-ea"/>
          <a:cs typeface="+mn-cs"/>
        </a:defRPr>
      </a:lvl8pPr>
      <a:lvl9pPr marL="11990153" indent="-705303" algn="l" defTabSz="2821213" rtl="0" eaLnBrk="1" latinLnBrk="0" hangingPunct="1">
        <a:spcBef>
          <a:spcPct val="20000"/>
        </a:spcBef>
        <a:buFont typeface="Arial" pitchFamily="34" charset="0"/>
        <a:buChar char="•"/>
        <a:defRPr sz="6200" kern="1200">
          <a:solidFill>
            <a:schemeClr val="tx1"/>
          </a:solidFill>
          <a:latin typeface="+mn-lt"/>
          <a:ea typeface="+mn-ea"/>
          <a:cs typeface="+mn-cs"/>
        </a:defRPr>
      </a:lvl9pPr>
    </p:bodyStyle>
    <p:otherStyle>
      <a:defPPr>
        <a:defRPr lang="en-US"/>
      </a:defPPr>
      <a:lvl1pPr marL="0" algn="l" defTabSz="2821213" rtl="0" eaLnBrk="1" latinLnBrk="0" hangingPunct="1">
        <a:defRPr sz="5600" kern="1200">
          <a:solidFill>
            <a:schemeClr val="tx1"/>
          </a:solidFill>
          <a:latin typeface="+mn-lt"/>
          <a:ea typeface="+mn-ea"/>
          <a:cs typeface="+mn-cs"/>
        </a:defRPr>
      </a:lvl1pPr>
      <a:lvl2pPr marL="1410606" algn="l" defTabSz="2821213" rtl="0" eaLnBrk="1" latinLnBrk="0" hangingPunct="1">
        <a:defRPr sz="5600" kern="1200">
          <a:solidFill>
            <a:schemeClr val="tx1"/>
          </a:solidFill>
          <a:latin typeface="+mn-lt"/>
          <a:ea typeface="+mn-ea"/>
          <a:cs typeface="+mn-cs"/>
        </a:defRPr>
      </a:lvl2pPr>
      <a:lvl3pPr marL="2821213" algn="l" defTabSz="2821213" rtl="0" eaLnBrk="1" latinLnBrk="0" hangingPunct="1">
        <a:defRPr sz="5600" kern="1200">
          <a:solidFill>
            <a:schemeClr val="tx1"/>
          </a:solidFill>
          <a:latin typeface="+mn-lt"/>
          <a:ea typeface="+mn-ea"/>
          <a:cs typeface="+mn-cs"/>
        </a:defRPr>
      </a:lvl3pPr>
      <a:lvl4pPr marL="4231819" algn="l" defTabSz="2821213" rtl="0" eaLnBrk="1" latinLnBrk="0" hangingPunct="1">
        <a:defRPr sz="5600" kern="1200">
          <a:solidFill>
            <a:schemeClr val="tx1"/>
          </a:solidFill>
          <a:latin typeface="+mn-lt"/>
          <a:ea typeface="+mn-ea"/>
          <a:cs typeface="+mn-cs"/>
        </a:defRPr>
      </a:lvl4pPr>
      <a:lvl5pPr marL="5642425" algn="l" defTabSz="2821213" rtl="0" eaLnBrk="1" latinLnBrk="0" hangingPunct="1">
        <a:defRPr sz="5600" kern="1200">
          <a:solidFill>
            <a:schemeClr val="tx1"/>
          </a:solidFill>
          <a:latin typeface="+mn-lt"/>
          <a:ea typeface="+mn-ea"/>
          <a:cs typeface="+mn-cs"/>
        </a:defRPr>
      </a:lvl5pPr>
      <a:lvl6pPr marL="7053031" algn="l" defTabSz="2821213" rtl="0" eaLnBrk="1" latinLnBrk="0" hangingPunct="1">
        <a:defRPr sz="5600" kern="1200">
          <a:solidFill>
            <a:schemeClr val="tx1"/>
          </a:solidFill>
          <a:latin typeface="+mn-lt"/>
          <a:ea typeface="+mn-ea"/>
          <a:cs typeface="+mn-cs"/>
        </a:defRPr>
      </a:lvl6pPr>
      <a:lvl7pPr marL="8463638" algn="l" defTabSz="2821213" rtl="0" eaLnBrk="1" latinLnBrk="0" hangingPunct="1">
        <a:defRPr sz="5600" kern="1200">
          <a:solidFill>
            <a:schemeClr val="tx1"/>
          </a:solidFill>
          <a:latin typeface="+mn-lt"/>
          <a:ea typeface="+mn-ea"/>
          <a:cs typeface="+mn-cs"/>
        </a:defRPr>
      </a:lvl7pPr>
      <a:lvl8pPr marL="9874244" algn="l" defTabSz="2821213" rtl="0" eaLnBrk="1" latinLnBrk="0" hangingPunct="1">
        <a:defRPr sz="5600" kern="1200">
          <a:solidFill>
            <a:schemeClr val="tx1"/>
          </a:solidFill>
          <a:latin typeface="+mn-lt"/>
          <a:ea typeface="+mn-ea"/>
          <a:cs typeface="+mn-cs"/>
        </a:defRPr>
      </a:lvl8pPr>
      <a:lvl9pPr marL="11284849" algn="l" defTabSz="2821213" rtl="0" eaLnBrk="1" latinLnBrk="0" hangingPunct="1">
        <a:defRPr sz="5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C:\Users\Trieu\Desktop\480 Poster\battery15.png"/>
          <p:cNvPicPr>
            <a:picLocks noChangeAspect="1" noChangeArrowheads="1"/>
          </p:cNvPicPr>
          <p:nvPr/>
        </p:nvPicPr>
        <p:blipFill>
          <a:blip r:embed="rId3" cstate="print"/>
          <a:srcRect/>
          <a:stretch>
            <a:fillRect/>
          </a:stretch>
        </p:blipFill>
        <p:spPr bwMode="auto">
          <a:xfrm>
            <a:off x="0" y="4114800"/>
            <a:ext cx="6375400" cy="7507288"/>
          </a:xfrm>
          <a:prstGeom prst="rect">
            <a:avLst/>
          </a:prstGeom>
          <a:noFill/>
        </p:spPr>
      </p:pic>
      <p:pic>
        <p:nvPicPr>
          <p:cNvPr id="16" name="Picture 20" descr="C:\Users\Trieu\Desktop\480 Poster\cornerphoto.png"/>
          <p:cNvPicPr>
            <a:picLocks noChangeAspect="1" noChangeArrowheads="1"/>
          </p:cNvPicPr>
          <p:nvPr/>
        </p:nvPicPr>
        <p:blipFill>
          <a:blip r:embed="rId4" cstate="print"/>
          <a:srcRect/>
          <a:stretch>
            <a:fillRect/>
          </a:stretch>
        </p:blipFill>
        <p:spPr bwMode="auto">
          <a:xfrm>
            <a:off x="0" y="19135726"/>
            <a:ext cx="8254374" cy="8296274"/>
          </a:xfrm>
          <a:prstGeom prst="rect">
            <a:avLst/>
          </a:prstGeom>
          <a:noFill/>
        </p:spPr>
      </p:pic>
      <p:pic>
        <p:nvPicPr>
          <p:cNvPr id="1044" name="Picture 20" descr="C:\Users\Trieu\Desktop\480 Poster\circle.png"/>
          <p:cNvPicPr>
            <a:picLocks noChangeAspect="1" noChangeArrowheads="1"/>
          </p:cNvPicPr>
          <p:nvPr/>
        </p:nvPicPr>
        <p:blipFill>
          <a:blip r:embed="rId5" cstate="print"/>
          <a:srcRect/>
          <a:stretch>
            <a:fillRect/>
          </a:stretch>
        </p:blipFill>
        <p:spPr bwMode="auto">
          <a:xfrm>
            <a:off x="3291840" y="7005484"/>
            <a:ext cx="14118336" cy="14232194"/>
          </a:xfrm>
          <a:prstGeom prst="rect">
            <a:avLst/>
          </a:prstGeom>
          <a:noFill/>
        </p:spPr>
      </p:pic>
      <p:pic>
        <p:nvPicPr>
          <p:cNvPr id="1038" name="Picture 14" descr="C:\Users\Trieu\Desktop\480 Poster\banner copy.png"/>
          <p:cNvPicPr>
            <a:picLocks noChangeAspect="1" noChangeArrowheads="1"/>
          </p:cNvPicPr>
          <p:nvPr/>
        </p:nvPicPr>
        <p:blipFill>
          <a:blip r:embed="rId6" cstate="print"/>
          <a:srcRect/>
          <a:stretch>
            <a:fillRect/>
          </a:stretch>
        </p:blipFill>
        <p:spPr bwMode="auto">
          <a:xfrm>
            <a:off x="0" y="0"/>
            <a:ext cx="21945600" cy="4424516"/>
          </a:xfrm>
          <a:prstGeom prst="rect">
            <a:avLst/>
          </a:prstGeom>
          <a:noFill/>
        </p:spPr>
      </p:pic>
      <p:pic>
        <p:nvPicPr>
          <p:cNvPr id="9" name="Picture 10" descr="RCPD Logo 4in with Name and Slogan.ai"/>
          <p:cNvPicPr>
            <a:picLocks noChangeAspect="1"/>
          </p:cNvPicPr>
          <p:nvPr/>
        </p:nvPicPr>
        <p:blipFill>
          <a:blip r:embed="rId7" cstate="print"/>
          <a:srcRect l="26550" t="28133" r="26491" b="24329"/>
          <a:stretch>
            <a:fillRect/>
          </a:stretch>
        </p:blipFill>
        <p:spPr bwMode="auto">
          <a:xfrm>
            <a:off x="236538" y="221226"/>
            <a:ext cx="3116262" cy="4083050"/>
          </a:xfrm>
          <a:prstGeom prst="rect">
            <a:avLst/>
          </a:prstGeom>
          <a:noFill/>
          <a:ln w="9525">
            <a:noFill/>
            <a:miter lim="800000"/>
            <a:headEnd/>
            <a:tailEnd/>
          </a:ln>
        </p:spPr>
      </p:pic>
      <p:pic>
        <p:nvPicPr>
          <p:cNvPr id="1039" name="Picture 15" descr="C:\Users\Trieu\Desktop\480 Poster\collegeofengineeringlogo copy.png"/>
          <p:cNvPicPr>
            <a:picLocks noChangeAspect="1" noChangeArrowheads="1"/>
          </p:cNvPicPr>
          <p:nvPr/>
        </p:nvPicPr>
        <p:blipFill>
          <a:blip r:embed="rId8" cstate="print"/>
          <a:srcRect/>
          <a:stretch>
            <a:fillRect/>
          </a:stretch>
        </p:blipFill>
        <p:spPr bwMode="auto">
          <a:xfrm>
            <a:off x="15087600" y="914400"/>
            <a:ext cx="6208776" cy="4172565"/>
          </a:xfrm>
          <a:prstGeom prst="rect">
            <a:avLst/>
          </a:prstGeom>
          <a:noFill/>
        </p:spPr>
      </p:pic>
      <p:pic>
        <p:nvPicPr>
          <p:cNvPr id="41" name="Picture 22" descr="C:\Users\Trieu\Desktop\480 Poster\oval.png"/>
          <p:cNvPicPr>
            <a:picLocks noChangeAspect="1" noChangeArrowheads="1"/>
          </p:cNvPicPr>
          <p:nvPr/>
        </p:nvPicPr>
        <p:blipFill>
          <a:blip r:embed="rId9" cstate="print"/>
          <a:srcRect/>
          <a:stretch>
            <a:fillRect/>
          </a:stretch>
        </p:blipFill>
        <p:spPr bwMode="auto">
          <a:xfrm>
            <a:off x="3962400" y="16078200"/>
            <a:ext cx="4847844" cy="4886939"/>
          </a:xfrm>
          <a:prstGeom prst="rect">
            <a:avLst/>
          </a:prstGeom>
          <a:noFill/>
        </p:spPr>
      </p:pic>
      <p:sp>
        <p:nvSpPr>
          <p:cNvPr id="46" name="TextBox 45"/>
          <p:cNvSpPr txBox="1"/>
          <p:nvPr/>
        </p:nvSpPr>
        <p:spPr>
          <a:xfrm>
            <a:off x="585216" y="4119862"/>
            <a:ext cx="8939784" cy="2966738"/>
          </a:xfrm>
          <a:prstGeom prst="rect">
            <a:avLst/>
          </a:prstGeom>
          <a:noFill/>
        </p:spPr>
        <p:txBody>
          <a:bodyPr wrap="square" lIns="88166" tIns="44083" rIns="88166" bIns="44083" rtlCol="0">
            <a:spAutoFit/>
          </a:bodyPr>
          <a:lstStyle/>
          <a:p>
            <a:pPr algn="ctr"/>
            <a:r>
              <a:rPr lang="en-US" sz="5200" b="1" dirty="0" smtClean="0">
                <a:solidFill>
                  <a:srgbClr val="008000"/>
                </a:solidFill>
                <a:latin typeface="Calibri" charset="0"/>
              </a:rPr>
              <a:t>What is SAiNT?</a:t>
            </a:r>
          </a:p>
          <a:p>
            <a:r>
              <a:rPr lang="en-US" sz="2700" b="1" dirty="0" smtClean="0">
                <a:latin typeface="Calibri" charset="0"/>
              </a:rPr>
              <a:t>SAiNT is a portable note taking device which was developed to assist the visually impaired with note taking during lectures and presentations.  SAiNT will automatically synchronize typed notes to audio recordings and allow for quick playback and review of the recorded session.</a:t>
            </a:r>
          </a:p>
        </p:txBody>
      </p:sp>
      <p:sp>
        <p:nvSpPr>
          <p:cNvPr id="57" name="TextBox 56"/>
          <p:cNvSpPr txBox="1"/>
          <p:nvPr/>
        </p:nvSpPr>
        <p:spPr>
          <a:xfrm>
            <a:off x="9753600" y="4119862"/>
            <a:ext cx="11658600" cy="2966738"/>
          </a:xfrm>
          <a:prstGeom prst="rect">
            <a:avLst/>
          </a:prstGeom>
          <a:noFill/>
        </p:spPr>
        <p:txBody>
          <a:bodyPr wrap="square" lIns="88166" tIns="44083" rIns="88166" bIns="44083" rtlCol="0">
            <a:spAutoFit/>
          </a:bodyPr>
          <a:lstStyle/>
          <a:p>
            <a:pPr algn="ctr"/>
            <a:r>
              <a:rPr lang="en-US" sz="5200" b="1" dirty="0" smtClean="0">
                <a:solidFill>
                  <a:srgbClr val="008000"/>
                </a:solidFill>
                <a:latin typeface="Calibri" charset="0"/>
              </a:rPr>
              <a:t>How Does SAiNT Work?</a:t>
            </a:r>
          </a:p>
          <a:p>
            <a:r>
              <a:rPr lang="en-US" sz="2700" b="1" dirty="0" smtClean="0">
                <a:latin typeface="Calibri" charset="0"/>
              </a:rPr>
              <a:t>SAiNT uses an effective combination of hardware and software to synchronize text to audio.  With the SAiNT hardware, audio and keyboard keystrokes are recorded onto non-volatile memory devices.  These files can be transferred to a computer where  the SAiNT graphical user interface will allow you to search through your notes and playback the corresponding synchronized audio.  </a:t>
            </a:r>
          </a:p>
        </p:txBody>
      </p:sp>
      <p:sp>
        <p:nvSpPr>
          <p:cNvPr id="28" name="TextBox 27"/>
          <p:cNvSpPr txBox="1"/>
          <p:nvPr/>
        </p:nvSpPr>
        <p:spPr>
          <a:xfrm>
            <a:off x="457200" y="7010400"/>
            <a:ext cx="8534400" cy="1689465"/>
          </a:xfrm>
          <a:prstGeom prst="rect">
            <a:avLst/>
          </a:prstGeom>
          <a:noFill/>
        </p:spPr>
        <p:txBody>
          <a:bodyPr wrap="square" lIns="88166" tIns="44083" rIns="88166" bIns="44083" rtlCol="0">
            <a:spAutoFit/>
          </a:bodyPr>
          <a:lstStyle/>
          <a:p>
            <a:r>
              <a:rPr lang="en-US" sz="5200" b="1" dirty="0" smtClean="0">
                <a:solidFill>
                  <a:srgbClr val="008000"/>
                </a:solidFill>
                <a:latin typeface="Calibri" charset="0"/>
              </a:rPr>
              <a:t>What were the design goals of SAiNT?</a:t>
            </a:r>
            <a:endParaRPr lang="en-US" sz="2800" b="1" dirty="0" smtClean="0">
              <a:solidFill>
                <a:srgbClr val="008000"/>
              </a:solidFill>
              <a:latin typeface="Calibri" charset="0"/>
            </a:endParaRPr>
          </a:p>
        </p:txBody>
      </p:sp>
      <p:pic>
        <p:nvPicPr>
          <p:cNvPr id="1028" name="Picture 4" descr="C:\Users\Trieu\Desktop\480 Poster\title.png"/>
          <p:cNvPicPr>
            <a:picLocks noChangeAspect="1" noChangeArrowheads="1"/>
          </p:cNvPicPr>
          <p:nvPr/>
        </p:nvPicPr>
        <p:blipFill>
          <a:blip r:embed="rId10" cstate="print"/>
          <a:srcRect/>
          <a:stretch>
            <a:fillRect/>
          </a:stretch>
        </p:blipFill>
        <p:spPr bwMode="auto">
          <a:xfrm>
            <a:off x="2438400" y="304800"/>
            <a:ext cx="18973800" cy="3060290"/>
          </a:xfrm>
          <a:prstGeom prst="rect">
            <a:avLst/>
          </a:prstGeom>
          <a:noFill/>
        </p:spPr>
      </p:pic>
      <p:pic>
        <p:nvPicPr>
          <p:cNvPr id="1029" name="Picture 5" descr="C:\Users\Trieu\Desktop\480 Poster\linda.png"/>
          <p:cNvPicPr>
            <a:picLocks noChangeAspect="1" noChangeArrowheads="1"/>
          </p:cNvPicPr>
          <p:nvPr/>
        </p:nvPicPr>
        <p:blipFill>
          <a:blip r:embed="rId11" cstate="print"/>
          <a:srcRect/>
          <a:stretch>
            <a:fillRect/>
          </a:stretch>
        </p:blipFill>
        <p:spPr bwMode="auto">
          <a:xfrm>
            <a:off x="12489034" y="24048244"/>
            <a:ext cx="3589166" cy="3383755"/>
          </a:xfrm>
          <a:prstGeom prst="rect">
            <a:avLst/>
          </a:prstGeom>
          <a:noFill/>
        </p:spPr>
      </p:pic>
      <p:pic>
        <p:nvPicPr>
          <p:cNvPr id="8" name="Picture 4" descr="C:\Users\Trieu\Desktop\480 Poster\shane.png"/>
          <p:cNvPicPr>
            <a:picLocks noChangeAspect="1" noChangeArrowheads="1"/>
          </p:cNvPicPr>
          <p:nvPr/>
        </p:nvPicPr>
        <p:blipFill>
          <a:blip r:embed="rId12" cstate="print"/>
          <a:srcRect/>
          <a:stretch>
            <a:fillRect/>
          </a:stretch>
        </p:blipFill>
        <p:spPr bwMode="auto">
          <a:xfrm>
            <a:off x="10307385" y="24020815"/>
            <a:ext cx="3026159" cy="3411184"/>
          </a:xfrm>
          <a:prstGeom prst="rect">
            <a:avLst/>
          </a:prstGeom>
          <a:noFill/>
        </p:spPr>
      </p:pic>
      <p:pic>
        <p:nvPicPr>
          <p:cNvPr id="1027" name="Picture 3" descr="C:\Users\Trieu\Desktop\480 Poster\chris.png"/>
          <p:cNvPicPr>
            <a:picLocks noChangeAspect="1" noChangeArrowheads="1"/>
          </p:cNvPicPr>
          <p:nvPr/>
        </p:nvPicPr>
        <p:blipFill>
          <a:blip r:embed="rId13" cstate="print"/>
          <a:srcRect/>
          <a:stretch>
            <a:fillRect/>
          </a:stretch>
        </p:blipFill>
        <p:spPr bwMode="auto">
          <a:xfrm>
            <a:off x="7562729" y="24030648"/>
            <a:ext cx="3378038" cy="3401351"/>
          </a:xfrm>
          <a:prstGeom prst="rect">
            <a:avLst/>
          </a:prstGeom>
          <a:noFill/>
        </p:spPr>
      </p:pic>
      <p:pic>
        <p:nvPicPr>
          <p:cNvPr id="1026" name="Picture 2" descr="C:\Users\Trieu\Desktop\480 Poster\trieu.png"/>
          <p:cNvPicPr>
            <a:picLocks noChangeAspect="1" noChangeArrowheads="1"/>
          </p:cNvPicPr>
          <p:nvPr/>
        </p:nvPicPr>
        <p:blipFill>
          <a:blip r:embed="rId14" cstate="print"/>
          <a:srcRect/>
          <a:stretch>
            <a:fillRect/>
          </a:stretch>
        </p:blipFill>
        <p:spPr bwMode="auto">
          <a:xfrm>
            <a:off x="5029200" y="24248235"/>
            <a:ext cx="3307662" cy="3183764"/>
          </a:xfrm>
          <a:prstGeom prst="rect">
            <a:avLst/>
          </a:prstGeom>
          <a:noFill/>
        </p:spPr>
      </p:pic>
      <p:pic>
        <p:nvPicPr>
          <p:cNvPr id="2" name="Picture 2" descr="C:\Users\Trieu\Desktop\480 Poster\designteam1.png"/>
          <p:cNvPicPr>
            <a:picLocks noChangeAspect="1" noChangeArrowheads="1"/>
          </p:cNvPicPr>
          <p:nvPr/>
        </p:nvPicPr>
        <p:blipFill>
          <a:blip r:embed="rId15" cstate="print"/>
          <a:srcRect/>
          <a:stretch>
            <a:fillRect/>
          </a:stretch>
        </p:blipFill>
        <p:spPr bwMode="auto">
          <a:xfrm>
            <a:off x="381000" y="23241000"/>
            <a:ext cx="5067057" cy="1689019"/>
          </a:xfrm>
          <a:prstGeom prst="rect">
            <a:avLst/>
          </a:prstGeom>
          <a:noFill/>
        </p:spPr>
      </p:pic>
      <p:sp>
        <p:nvSpPr>
          <p:cNvPr id="36" name="TextBox 35"/>
          <p:cNvSpPr txBox="1"/>
          <p:nvPr/>
        </p:nvSpPr>
        <p:spPr>
          <a:xfrm>
            <a:off x="7773856" y="26136600"/>
            <a:ext cx="2972674" cy="764428"/>
          </a:xfrm>
          <a:prstGeom prst="rect">
            <a:avLst/>
          </a:prstGeom>
          <a:noFill/>
        </p:spPr>
        <p:txBody>
          <a:bodyPr wrap="square" lIns="88166" tIns="44083" rIns="88166" bIns="44083" rtlCol="0">
            <a:spAutoFit/>
          </a:bodyPr>
          <a:lstStyle/>
          <a:p>
            <a:pPr algn="ctr"/>
            <a:r>
              <a:rPr lang="en-US" sz="2400" b="1" dirty="0" smtClean="0">
                <a:solidFill>
                  <a:schemeClr val="bg1"/>
                </a:solidFill>
                <a:latin typeface="Calibri" charset="0"/>
              </a:rPr>
              <a:t>Christopher Johnson</a:t>
            </a:r>
          </a:p>
          <a:p>
            <a:pPr algn="ctr"/>
            <a:r>
              <a:rPr lang="en-US" sz="2400" b="1" i="1" dirty="0" smtClean="0">
                <a:solidFill>
                  <a:schemeClr val="bg1"/>
                </a:solidFill>
                <a:latin typeface="Calibri" charset="0"/>
              </a:rPr>
              <a:t>Electrical Engineer</a:t>
            </a:r>
          </a:p>
        </p:txBody>
      </p:sp>
      <p:sp>
        <p:nvSpPr>
          <p:cNvPr id="37" name="TextBox 36"/>
          <p:cNvSpPr txBox="1"/>
          <p:nvPr/>
        </p:nvSpPr>
        <p:spPr>
          <a:xfrm>
            <a:off x="12894399" y="26136600"/>
            <a:ext cx="2972674" cy="764428"/>
          </a:xfrm>
          <a:prstGeom prst="rect">
            <a:avLst/>
          </a:prstGeom>
          <a:noFill/>
        </p:spPr>
        <p:txBody>
          <a:bodyPr wrap="square" lIns="88166" tIns="44083" rIns="88166" bIns="44083" rtlCol="0">
            <a:spAutoFit/>
          </a:bodyPr>
          <a:lstStyle/>
          <a:p>
            <a:pPr algn="ctr"/>
            <a:r>
              <a:rPr lang="en-US" sz="2400" b="1" dirty="0" smtClean="0">
                <a:solidFill>
                  <a:schemeClr val="bg1"/>
                </a:solidFill>
                <a:latin typeface="Calibri" charset="0"/>
              </a:rPr>
              <a:t>Huan Lin</a:t>
            </a:r>
          </a:p>
          <a:p>
            <a:pPr algn="ctr"/>
            <a:r>
              <a:rPr lang="en-US" sz="2400" b="1" i="1" dirty="0" smtClean="0">
                <a:solidFill>
                  <a:schemeClr val="bg1"/>
                </a:solidFill>
                <a:latin typeface="Calibri" charset="0"/>
              </a:rPr>
              <a:t>Electrical Engineer</a:t>
            </a:r>
          </a:p>
        </p:txBody>
      </p:sp>
      <p:sp>
        <p:nvSpPr>
          <p:cNvPr id="38" name="TextBox 37"/>
          <p:cNvSpPr txBox="1"/>
          <p:nvPr/>
        </p:nvSpPr>
        <p:spPr>
          <a:xfrm>
            <a:off x="10377761" y="26136600"/>
            <a:ext cx="2972674" cy="764428"/>
          </a:xfrm>
          <a:prstGeom prst="rect">
            <a:avLst/>
          </a:prstGeom>
          <a:noFill/>
        </p:spPr>
        <p:txBody>
          <a:bodyPr wrap="square" lIns="88166" tIns="44083" rIns="88166" bIns="44083" rtlCol="0">
            <a:spAutoFit/>
          </a:bodyPr>
          <a:lstStyle/>
          <a:p>
            <a:pPr algn="ctr"/>
            <a:r>
              <a:rPr lang="en-US" sz="2400" b="1" dirty="0" smtClean="0">
                <a:solidFill>
                  <a:schemeClr val="bg1"/>
                </a:solidFill>
                <a:latin typeface="Calibri" charset="0"/>
              </a:rPr>
              <a:t>Li-</a:t>
            </a:r>
            <a:r>
              <a:rPr lang="en-US" sz="2400" b="1" dirty="0" err="1" smtClean="0">
                <a:solidFill>
                  <a:schemeClr val="bg1"/>
                </a:solidFill>
                <a:latin typeface="Calibri" charset="0"/>
              </a:rPr>
              <a:t>Shian</a:t>
            </a:r>
            <a:r>
              <a:rPr lang="en-US" sz="2400" b="1" dirty="0" smtClean="0">
                <a:solidFill>
                  <a:schemeClr val="bg1"/>
                </a:solidFill>
                <a:latin typeface="Calibri" charset="0"/>
              </a:rPr>
              <a:t> Chen</a:t>
            </a:r>
          </a:p>
          <a:p>
            <a:pPr algn="ctr"/>
            <a:r>
              <a:rPr lang="en-US" sz="2400" b="1" i="1" dirty="0" smtClean="0">
                <a:solidFill>
                  <a:schemeClr val="bg1"/>
                </a:solidFill>
                <a:latin typeface="Calibri" charset="0"/>
              </a:rPr>
              <a:t>Electrical Engineer</a:t>
            </a:r>
          </a:p>
        </p:txBody>
      </p:sp>
      <p:sp>
        <p:nvSpPr>
          <p:cNvPr id="29" name="Rectangle 28"/>
          <p:cNvSpPr/>
          <p:nvPr/>
        </p:nvSpPr>
        <p:spPr>
          <a:xfrm>
            <a:off x="457200" y="8458200"/>
            <a:ext cx="6019800" cy="2739211"/>
          </a:xfrm>
          <a:prstGeom prst="rect">
            <a:avLst/>
          </a:prstGeom>
        </p:spPr>
        <p:txBody>
          <a:bodyPr wrap="square">
            <a:spAutoFit/>
          </a:bodyPr>
          <a:lstStyle/>
          <a:p>
            <a:r>
              <a:rPr lang="en-US" sz="3200" b="1" dirty="0" smtClean="0">
                <a:solidFill>
                  <a:srgbClr val="008000"/>
                </a:solidFill>
                <a:latin typeface="Calibri" charset="0"/>
              </a:rPr>
              <a:t>Hardware</a:t>
            </a:r>
          </a:p>
          <a:p>
            <a:r>
              <a:rPr lang="en-US" sz="2700" b="1" dirty="0" smtClean="0">
                <a:latin typeface="Calibri" charset="0"/>
              </a:rPr>
              <a:t>-Low powered audio recording</a:t>
            </a:r>
          </a:p>
          <a:p>
            <a:r>
              <a:rPr lang="en-US" sz="2700" b="1" dirty="0" smtClean="0">
                <a:latin typeface="Calibri" charset="0"/>
              </a:rPr>
              <a:t>-Capture and store USB keyboard input</a:t>
            </a:r>
          </a:p>
          <a:p>
            <a:r>
              <a:rPr lang="en-US" sz="2700" b="1" dirty="0" smtClean="0">
                <a:latin typeface="Calibri" charset="0"/>
              </a:rPr>
              <a:t>-Save data to a non-volatile mass </a:t>
            </a:r>
          </a:p>
          <a:p>
            <a:r>
              <a:rPr lang="en-US" sz="2700" b="1" dirty="0" smtClean="0">
                <a:latin typeface="Calibri" charset="0"/>
              </a:rPr>
              <a:t>Memory device</a:t>
            </a:r>
          </a:p>
          <a:p>
            <a:r>
              <a:rPr lang="en-US" sz="3200" b="1" dirty="0" smtClean="0">
                <a:solidFill>
                  <a:srgbClr val="008000"/>
                </a:solidFill>
                <a:latin typeface="Calibri" charset="0"/>
              </a:rPr>
              <a:t>Software</a:t>
            </a:r>
          </a:p>
        </p:txBody>
      </p:sp>
      <p:sp>
        <p:nvSpPr>
          <p:cNvPr id="30" name="Rectangle 29"/>
          <p:cNvSpPr/>
          <p:nvPr/>
        </p:nvSpPr>
        <p:spPr>
          <a:xfrm>
            <a:off x="457200" y="11049000"/>
            <a:ext cx="3962400" cy="3000821"/>
          </a:xfrm>
          <a:prstGeom prst="rect">
            <a:avLst/>
          </a:prstGeom>
        </p:spPr>
        <p:txBody>
          <a:bodyPr wrap="square">
            <a:spAutoFit/>
          </a:bodyPr>
          <a:lstStyle/>
          <a:p>
            <a:r>
              <a:rPr lang="en-US" sz="2700" b="1" dirty="0" smtClean="0">
                <a:latin typeface="Calibri" charset="0"/>
              </a:rPr>
              <a:t>-Create a graphical user interface to handle data</a:t>
            </a:r>
          </a:p>
          <a:p>
            <a:r>
              <a:rPr lang="en-US" sz="2700" b="1" dirty="0" smtClean="0">
                <a:latin typeface="Calibri" charset="0"/>
              </a:rPr>
              <a:t>-Allow for searching of synchronized notes</a:t>
            </a:r>
          </a:p>
          <a:p>
            <a:r>
              <a:rPr lang="en-US" sz="2700" b="1" dirty="0" smtClean="0">
                <a:latin typeface="Calibri" charset="0"/>
              </a:rPr>
              <a:t>-Quick and easy playback of audio recording from synchronized times</a:t>
            </a:r>
          </a:p>
        </p:txBody>
      </p:sp>
      <p:sp>
        <p:nvSpPr>
          <p:cNvPr id="31" name="Rectangle 30"/>
          <p:cNvSpPr/>
          <p:nvPr/>
        </p:nvSpPr>
        <p:spPr>
          <a:xfrm>
            <a:off x="457200" y="13868400"/>
            <a:ext cx="2106859" cy="584775"/>
          </a:xfrm>
          <a:prstGeom prst="rect">
            <a:avLst/>
          </a:prstGeom>
        </p:spPr>
        <p:txBody>
          <a:bodyPr wrap="none">
            <a:spAutoFit/>
          </a:bodyPr>
          <a:lstStyle/>
          <a:p>
            <a:r>
              <a:rPr lang="en-US" sz="3200" b="1" dirty="0" smtClean="0">
                <a:solidFill>
                  <a:srgbClr val="008000"/>
                </a:solidFill>
                <a:latin typeface="Calibri" charset="0"/>
              </a:rPr>
              <a:t>Constraints</a:t>
            </a:r>
          </a:p>
        </p:txBody>
      </p:sp>
      <p:sp>
        <p:nvSpPr>
          <p:cNvPr id="35" name="Rectangle 34"/>
          <p:cNvSpPr/>
          <p:nvPr/>
        </p:nvSpPr>
        <p:spPr>
          <a:xfrm>
            <a:off x="457200" y="14325600"/>
            <a:ext cx="4572000" cy="3416320"/>
          </a:xfrm>
          <a:prstGeom prst="rect">
            <a:avLst/>
          </a:prstGeom>
        </p:spPr>
        <p:txBody>
          <a:bodyPr wrap="square">
            <a:spAutoFit/>
          </a:bodyPr>
          <a:lstStyle/>
          <a:p>
            <a:r>
              <a:rPr lang="en-US" sz="2700" b="1" dirty="0" smtClean="0">
                <a:latin typeface="Calibri" charset="0"/>
              </a:rPr>
              <a:t>-Low cost</a:t>
            </a:r>
          </a:p>
          <a:p>
            <a:r>
              <a:rPr lang="en-US" sz="2700" b="1" dirty="0" smtClean="0">
                <a:latin typeface="Calibri" charset="0"/>
              </a:rPr>
              <a:t>-Simple design and functionality to increase accessibility</a:t>
            </a:r>
          </a:p>
          <a:p>
            <a:r>
              <a:rPr lang="en-US" sz="2700" b="1" dirty="0" smtClean="0">
                <a:latin typeface="Calibri" charset="0"/>
              </a:rPr>
              <a:t>-Minimal energy use for</a:t>
            </a:r>
          </a:p>
          <a:p>
            <a:r>
              <a:rPr lang="en-US" sz="2700" b="1" dirty="0" smtClean="0">
                <a:latin typeface="Calibri" charset="0"/>
              </a:rPr>
              <a:t>longer recording sessions</a:t>
            </a:r>
          </a:p>
          <a:p>
            <a:r>
              <a:rPr lang="en-US" sz="2700" b="1" dirty="0" smtClean="0">
                <a:latin typeface="Calibri" charset="0"/>
              </a:rPr>
              <a:t>-Small and light way for easy transportation </a:t>
            </a:r>
          </a:p>
        </p:txBody>
      </p:sp>
      <p:pic>
        <p:nvPicPr>
          <p:cNvPr id="10" name="Picture 2" descr="C:\Users\Trieu\Desktop\480 Poster\deviceblack2.png"/>
          <p:cNvPicPr>
            <a:picLocks noChangeAspect="1" noChangeArrowheads="1"/>
          </p:cNvPicPr>
          <p:nvPr/>
        </p:nvPicPr>
        <p:blipFill>
          <a:blip r:embed="rId16" cstate="print"/>
          <a:srcRect/>
          <a:stretch>
            <a:fillRect/>
          </a:stretch>
        </p:blipFill>
        <p:spPr bwMode="auto">
          <a:xfrm rot="1316581">
            <a:off x="5906106" y="8654756"/>
            <a:ext cx="8962487" cy="9285617"/>
          </a:xfrm>
          <a:prstGeom prst="rect">
            <a:avLst/>
          </a:prstGeom>
          <a:noFill/>
        </p:spPr>
      </p:pic>
      <p:pic>
        <p:nvPicPr>
          <p:cNvPr id="11" name="Picture 3" descr="C:\Users\Trieu\Desktop\480 Poster\blosser copy.png"/>
          <p:cNvPicPr>
            <a:picLocks noChangeAspect="1" noChangeArrowheads="1"/>
          </p:cNvPicPr>
          <p:nvPr/>
        </p:nvPicPr>
        <p:blipFill>
          <a:blip r:embed="rId17" cstate="print"/>
          <a:srcRect/>
          <a:stretch>
            <a:fillRect/>
          </a:stretch>
        </p:blipFill>
        <p:spPr bwMode="auto">
          <a:xfrm>
            <a:off x="2285999" y="24307800"/>
            <a:ext cx="3848699" cy="3124200"/>
          </a:xfrm>
          <a:prstGeom prst="rect">
            <a:avLst/>
          </a:prstGeom>
          <a:noFill/>
        </p:spPr>
      </p:pic>
      <p:sp>
        <p:nvSpPr>
          <p:cNvPr id="34" name="TextBox 33"/>
          <p:cNvSpPr txBox="1"/>
          <p:nvPr/>
        </p:nvSpPr>
        <p:spPr>
          <a:xfrm>
            <a:off x="5240327" y="26136600"/>
            <a:ext cx="2972674" cy="764428"/>
          </a:xfrm>
          <a:prstGeom prst="rect">
            <a:avLst/>
          </a:prstGeom>
          <a:noFill/>
        </p:spPr>
        <p:txBody>
          <a:bodyPr wrap="square" lIns="88166" tIns="44083" rIns="88166" bIns="44083" rtlCol="0">
            <a:spAutoFit/>
          </a:bodyPr>
          <a:lstStyle/>
          <a:p>
            <a:pPr algn="ctr"/>
            <a:r>
              <a:rPr lang="en-US" sz="2400" b="1" dirty="0" smtClean="0">
                <a:solidFill>
                  <a:schemeClr val="bg1"/>
                </a:solidFill>
                <a:latin typeface="Calibri" charset="0"/>
              </a:rPr>
              <a:t>Trieu Nguyen</a:t>
            </a:r>
          </a:p>
          <a:p>
            <a:pPr algn="ctr"/>
            <a:r>
              <a:rPr lang="en-US" sz="2400" b="1" i="1" dirty="0" smtClean="0">
                <a:solidFill>
                  <a:schemeClr val="bg1"/>
                </a:solidFill>
                <a:latin typeface="Calibri" charset="0"/>
              </a:rPr>
              <a:t>Computer Engineer</a:t>
            </a:r>
          </a:p>
        </p:txBody>
      </p:sp>
      <p:pic>
        <p:nvPicPr>
          <p:cNvPr id="47" name="Picture 22" descr="C:\Users\Trieu\Desktop\480 Poster\oval.png"/>
          <p:cNvPicPr>
            <a:picLocks noChangeAspect="1" noChangeArrowheads="1"/>
          </p:cNvPicPr>
          <p:nvPr/>
        </p:nvPicPr>
        <p:blipFill>
          <a:blip r:embed="rId9" cstate="print"/>
          <a:srcRect/>
          <a:stretch>
            <a:fillRect/>
          </a:stretch>
        </p:blipFill>
        <p:spPr bwMode="auto">
          <a:xfrm>
            <a:off x="8554176" y="17145000"/>
            <a:ext cx="4847844" cy="4886939"/>
          </a:xfrm>
          <a:prstGeom prst="rect">
            <a:avLst/>
          </a:prstGeom>
          <a:noFill/>
        </p:spPr>
      </p:pic>
      <p:pic>
        <p:nvPicPr>
          <p:cNvPr id="1041" name="Picture 17" descr="C:\Users\Trieu\Desktop\480 Poster\saintgui.bmp"/>
          <p:cNvPicPr>
            <a:picLocks noChangeAspect="1" noChangeArrowheads="1"/>
          </p:cNvPicPr>
          <p:nvPr/>
        </p:nvPicPr>
        <p:blipFill>
          <a:blip r:embed="rId18" cstate="print"/>
          <a:srcRect/>
          <a:stretch>
            <a:fillRect/>
          </a:stretch>
        </p:blipFill>
        <p:spPr bwMode="auto">
          <a:xfrm>
            <a:off x="13792200" y="16216406"/>
            <a:ext cx="7620000" cy="5957794"/>
          </a:xfrm>
          <a:prstGeom prst="rect">
            <a:avLst/>
          </a:prstGeom>
          <a:noFill/>
        </p:spPr>
      </p:pic>
      <p:sp>
        <p:nvSpPr>
          <p:cNvPr id="63" name="Flowchart: Process 62"/>
          <p:cNvSpPr/>
          <p:nvPr/>
        </p:nvSpPr>
        <p:spPr>
          <a:xfrm>
            <a:off x="14401800" y="17586158"/>
            <a:ext cx="4170947" cy="320842"/>
          </a:xfrm>
          <a:prstGeom prst="flowChartProcess">
            <a:avLst/>
          </a:prstGeom>
          <a:noFill/>
          <a:ln>
            <a:solidFill>
              <a:srgbClr val="61C152"/>
            </a:solidFill>
          </a:ln>
          <a:effectLst>
            <a:glow rad="101600">
              <a:srgbClr val="61C152">
                <a:alpha val="60000"/>
              </a:srgb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4" name="Flowchart: Process 63"/>
          <p:cNvSpPr/>
          <p:nvPr/>
        </p:nvSpPr>
        <p:spPr>
          <a:xfrm>
            <a:off x="13876421" y="21747089"/>
            <a:ext cx="7459579" cy="320842"/>
          </a:xfrm>
          <a:prstGeom prst="flowChartProcess">
            <a:avLst/>
          </a:prstGeom>
          <a:noFill/>
          <a:ln>
            <a:solidFill>
              <a:srgbClr val="61C152"/>
            </a:solidFill>
          </a:ln>
          <a:effectLst>
            <a:glow rad="101600">
              <a:srgbClr val="61C152">
                <a:alpha val="60000"/>
              </a:srgb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5" name="Flowchart: Process 64"/>
          <p:cNvSpPr/>
          <p:nvPr/>
        </p:nvSpPr>
        <p:spPr>
          <a:xfrm>
            <a:off x="18612853" y="16937632"/>
            <a:ext cx="2646947" cy="740768"/>
          </a:xfrm>
          <a:prstGeom prst="flowChartProcess">
            <a:avLst/>
          </a:prstGeom>
          <a:noFill/>
          <a:ln>
            <a:solidFill>
              <a:srgbClr val="61C152"/>
            </a:solidFill>
          </a:ln>
          <a:effectLst>
            <a:glow rad="101600">
              <a:srgbClr val="61C152">
                <a:alpha val="60000"/>
              </a:srgb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9" name="TextBox 68"/>
          <p:cNvSpPr txBox="1"/>
          <p:nvPr/>
        </p:nvSpPr>
        <p:spPr>
          <a:xfrm>
            <a:off x="14173200" y="22021800"/>
            <a:ext cx="7239000" cy="2135741"/>
          </a:xfrm>
          <a:prstGeom prst="rect">
            <a:avLst/>
          </a:prstGeom>
          <a:noFill/>
        </p:spPr>
        <p:txBody>
          <a:bodyPr wrap="square" lIns="88166" tIns="44083" rIns="88166" bIns="44083" rtlCol="0">
            <a:spAutoFit/>
          </a:bodyPr>
          <a:lstStyle/>
          <a:p>
            <a:pPr algn="ctr"/>
            <a:r>
              <a:rPr lang="en-US" sz="5200" b="1" dirty="0" smtClean="0">
                <a:solidFill>
                  <a:srgbClr val="008000"/>
                </a:solidFill>
                <a:latin typeface="Calibri" charset="0"/>
              </a:rPr>
              <a:t>Synchronization</a:t>
            </a:r>
          </a:p>
          <a:p>
            <a:r>
              <a:rPr lang="en-US" sz="2700" b="1" dirty="0" smtClean="0">
                <a:latin typeface="Calibri" charset="0"/>
              </a:rPr>
              <a:t>The SAiNT  graphical user interface is where the  synchronization happens.   The text file from the keylogger and the audio file from the SD card can</a:t>
            </a:r>
          </a:p>
        </p:txBody>
      </p:sp>
      <p:pic>
        <p:nvPicPr>
          <p:cNvPr id="71" name="Picture 22" descr="C:\Users\Trieu\Desktop\480 Poster\oval.png"/>
          <p:cNvPicPr>
            <a:picLocks noChangeAspect="1" noChangeArrowheads="1"/>
          </p:cNvPicPr>
          <p:nvPr/>
        </p:nvPicPr>
        <p:blipFill>
          <a:blip r:embed="rId9" cstate="print"/>
          <a:srcRect/>
          <a:stretch>
            <a:fillRect/>
          </a:stretch>
        </p:blipFill>
        <p:spPr bwMode="auto">
          <a:xfrm>
            <a:off x="10668000" y="7010400"/>
            <a:ext cx="4847844" cy="4886939"/>
          </a:xfrm>
          <a:prstGeom prst="rect">
            <a:avLst/>
          </a:prstGeom>
          <a:noFill/>
        </p:spPr>
      </p:pic>
      <p:pic>
        <p:nvPicPr>
          <p:cNvPr id="1040" name="Picture 16" descr="C:\Users\Trieu\Desktop\480 Poster\keyboard.png"/>
          <p:cNvPicPr>
            <a:picLocks noChangeAspect="1" noChangeArrowheads="1"/>
          </p:cNvPicPr>
          <p:nvPr/>
        </p:nvPicPr>
        <p:blipFill>
          <a:blip r:embed="rId19" cstate="print"/>
          <a:srcRect/>
          <a:stretch>
            <a:fillRect/>
          </a:stretch>
        </p:blipFill>
        <p:spPr bwMode="auto">
          <a:xfrm rot="1413523">
            <a:off x="3454854" y="16248391"/>
            <a:ext cx="6477000" cy="5034276"/>
          </a:xfrm>
          <a:prstGeom prst="rect">
            <a:avLst/>
          </a:prstGeom>
          <a:noFill/>
        </p:spPr>
      </p:pic>
      <p:pic>
        <p:nvPicPr>
          <p:cNvPr id="40" name="Picture 22" descr="C:\Users\Trieu\Desktop\480 Poster\oval.png"/>
          <p:cNvPicPr>
            <a:picLocks noChangeAspect="1" noChangeArrowheads="1"/>
          </p:cNvPicPr>
          <p:nvPr/>
        </p:nvPicPr>
        <p:blipFill>
          <a:blip r:embed="rId9" cstate="print"/>
          <a:srcRect/>
          <a:stretch>
            <a:fillRect/>
          </a:stretch>
        </p:blipFill>
        <p:spPr bwMode="auto">
          <a:xfrm>
            <a:off x="13030200" y="11115061"/>
            <a:ext cx="4847844" cy="4886939"/>
          </a:xfrm>
          <a:prstGeom prst="rect">
            <a:avLst/>
          </a:prstGeom>
          <a:noFill/>
        </p:spPr>
      </p:pic>
      <p:pic>
        <p:nvPicPr>
          <p:cNvPr id="15" name="Picture 15" descr="C:\Users\Trieu\Desktop\480 Poster\keyloggercloseup.png"/>
          <p:cNvPicPr>
            <a:picLocks noChangeAspect="1" noChangeArrowheads="1"/>
          </p:cNvPicPr>
          <p:nvPr/>
        </p:nvPicPr>
        <p:blipFill>
          <a:blip r:embed="rId20" cstate="print"/>
          <a:srcRect/>
          <a:stretch>
            <a:fillRect/>
          </a:stretch>
        </p:blipFill>
        <p:spPr bwMode="auto">
          <a:xfrm rot="18472692">
            <a:off x="6429969" y="18593585"/>
            <a:ext cx="7267726" cy="3407578"/>
          </a:xfrm>
          <a:prstGeom prst="rect">
            <a:avLst/>
          </a:prstGeom>
          <a:noFill/>
        </p:spPr>
      </p:pic>
      <p:pic>
        <p:nvPicPr>
          <p:cNvPr id="1043" name="Picture 19" descr="C:\Users\Trieu\Desktop\480 Poster\pcb.png"/>
          <p:cNvPicPr>
            <a:picLocks noChangeAspect="1" noChangeArrowheads="1"/>
          </p:cNvPicPr>
          <p:nvPr/>
        </p:nvPicPr>
        <p:blipFill>
          <a:blip r:embed="rId21" cstate="print"/>
          <a:srcRect/>
          <a:stretch>
            <a:fillRect/>
          </a:stretch>
        </p:blipFill>
        <p:spPr bwMode="auto">
          <a:xfrm>
            <a:off x="10744200" y="7162800"/>
            <a:ext cx="4800600" cy="3815159"/>
          </a:xfrm>
          <a:prstGeom prst="rect">
            <a:avLst/>
          </a:prstGeom>
          <a:noFill/>
        </p:spPr>
      </p:pic>
      <p:pic>
        <p:nvPicPr>
          <p:cNvPr id="1036" name="Picture 12" descr="C:\Users\Trieu\Desktop\480 Poster\SDCard.png"/>
          <p:cNvPicPr>
            <a:picLocks noChangeAspect="1" noChangeArrowheads="1"/>
          </p:cNvPicPr>
          <p:nvPr/>
        </p:nvPicPr>
        <p:blipFill>
          <a:blip r:embed="rId22" cstate="print"/>
          <a:srcRect/>
          <a:stretch>
            <a:fillRect/>
          </a:stretch>
        </p:blipFill>
        <p:spPr bwMode="auto">
          <a:xfrm rot="21033649">
            <a:off x="12060080" y="12000208"/>
            <a:ext cx="6318294" cy="3559175"/>
          </a:xfrm>
          <a:prstGeom prst="rect">
            <a:avLst/>
          </a:prstGeom>
          <a:noFill/>
        </p:spPr>
      </p:pic>
      <p:sp>
        <p:nvSpPr>
          <p:cNvPr id="45" name="TextBox 44"/>
          <p:cNvSpPr txBox="1"/>
          <p:nvPr/>
        </p:nvSpPr>
        <p:spPr>
          <a:xfrm>
            <a:off x="15392400" y="7086600"/>
            <a:ext cx="6096000" cy="5044230"/>
          </a:xfrm>
          <a:prstGeom prst="rect">
            <a:avLst/>
          </a:prstGeom>
          <a:noFill/>
        </p:spPr>
        <p:txBody>
          <a:bodyPr wrap="square" lIns="88166" tIns="44083" rIns="88166" bIns="44083" rtlCol="0">
            <a:spAutoFit/>
          </a:bodyPr>
          <a:lstStyle/>
          <a:p>
            <a:r>
              <a:rPr lang="en-US" sz="5200" b="1" dirty="0" smtClean="0">
                <a:solidFill>
                  <a:srgbClr val="008000"/>
                </a:solidFill>
                <a:latin typeface="Calibri" charset="0"/>
              </a:rPr>
              <a:t>Audio Recording</a:t>
            </a:r>
          </a:p>
          <a:p>
            <a:r>
              <a:rPr lang="en-US" sz="2700" b="1" dirty="0" smtClean="0">
                <a:latin typeface="Calibri" charset="0"/>
              </a:rPr>
              <a:t>The MSP430F2012 was the microcontroller used to handle the audio recording. The MSP430 was chosen because  it consumes a very small amount of power, has an on board 10-bit analog to digital converter, and can be interfaced with SD cards.  Our final audio recording circuit runs on a 9V battery and fits into a small enclosure as seen in the 	image on the left.</a:t>
            </a:r>
          </a:p>
        </p:txBody>
      </p:sp>
      <p:sp>
        <p:nvSpPr>
          <p:cNvPr id="49" name="TextBox 48"/>
          <p:cNvSpPr txBox="1"/>
          <p:nvPr/>
        </p:nvSpPr>
        <p:spPr>
          <a:xfrm>
            <a:off x="4876800" y="21259800"/>
            <a:ext cx="9144000" cy="2966738"/>
          </a:xfrm>
          <a:prstGeom prst="rect">
            <a:avLst/>
          </a:prstGeom>
          <a:noFill/>
        </p:spPr>
        <p:txBody>
          <a:bodyPr wrap="square" lIns="88166" tIns="44083" rIns="88166" bIns="44083" rtlCol="0">
            <a:spAutoFit/>
          </a:bodyPr>
          <a:lstStyle/>
          <a:p>
            <a:r>
              <a:rPr lang="en-US" sz="5200" b="1" dirty="0" smtClean="0">
                <a:solidFill>
                  <a:srgbClr val="008000"/>
                </a:solidFill>
                <a:latin typeface="Calibri" charset="0"/>
              </a:rPr>
              <a:t>Capturing Keyboard Input</a:t>
            </a:r>
          </a:p>
          <a:p>
            <a:r>
              <a:rPr lang="en-US" sz="2700" b="1" dirty="0" smtClean="0">
                <a:latin typeface="Calibri" charset="0"/>
              </a:rPr>
              <a:t>SAiNT Utilizes a KeyLlama 2GB USB Keylogger to capture and store keyboard input.  This device has two operation modes.  In capture mode, the device will capture all keystrokes from a USB keyboard and inserts a corresponding timestamp.  This was a critical feature to achieve text to audio synchronization.     </a:t>
            </a:r>
          </a:p>
        </p:txBody>
      </p:sp>
      <p:sp>
        <p:nvSpPr>
          <p:cNvPr id="88" name="Rectangle 87"/>
          <p:cNvSpPr/>
          <p:nvPr/>
        </p:nvSpPr>
        <p:spPr>
          <a:xfrm>
            <a:off x="18135600" y="12045077"/>
            <a:ext cx="3429000" cy="2585323"/>
          </a:xfrm>
          <a:prstGeom prst="rect">
            <a:avLst/>
          </a:prstGeom>
        </p:spPr>
        <p:txBody>
          <a:bodyPr wrap="square">
            <a:spAutoFit/>
          </a:bodyPr>
          <a:lstStyle/>
          <a:p>
            <a:r>
              <a:rPr lang="en-US" sz="2700" b="1" dirty="0" smtClean="0">
                <a:latin typeface="Calibri" charset="0"/>
              </a:rPr>
              <a:t>The Serial Peripheral Interface Bus (SPI) standard is used to store our recorded audio to a removable SD card.</a:t>
            </a:r>
          </a:p>
        </p:txBody>
      </p:sp>
      <p:sp>
        <p:nvSpPr>
          <p:cNvPr id="89" name="Rectangle 88"/>
          <p:cNvSpPr/>
          <p:nvPr/>
        </p:nvSpPr>
        <p:spPr>
          <a:xfrm>
            <a:off x="17297400" y="14478000"/>
            <a:ext cx="4114800" cy="1754326"/>
          </a:xfrm>
          <a:prstGeom prst="rect">
            <a:avLst/>
          </a:prstGeom>
        </p:spPr>
        <p:txBody>
          <a:bodyPr wrap="square">
            <a:spAutoFit/>
          </a:bodyPr>
          <a:lstStyle/>
          <a:p>
            <a:r>
              <a:rPr lang="en-US" sz="2700" b="1" dirty="0" smtClean="0">
                <a:latin typeface="Calibri" charset="0"/>
              </a:rPr>
              <a:t>Our testing has shown that a even a small 16 MB SD card can store up to around 40 Minutes of digital audio.</a:t>
            </a:r>
          </a:p>
        </p:txBody>
      </p:sp>
      <p:sp>
        <p:nvSpPr>
          <p:cNvPr id="90" name="TextBox 89"/>
          <p:cNvSpPr txBox="1"/>
          <p:nvPr/>
        </p:nvSpPr>
        <p:spPr>
          <a:xfrm>
            <a:off x="2742326" y="26136600"/>
            <a:ext cx="2972674" cy="827691"/>
          </a:xfrm>
          <a:prstGeom prst="rect">
            <a:avLst/>
          </a:prstGeom>
          <a:noFill/>
        </p:spPr>
        <p:txBody>
          <a:bodyPr wrap="square" lIns="88166" tIns="44083" rIns="88166" bIns="44083" rtlCol="0">
            <a:spAutoFit/>
          </a:bodyPr>
          <a:lstStyle/>
          <a:p>
            <a:pPr algn="ctr"/>
            <a:r>
              <a:rPr lang="en-US" sz="2400" b="1" dirty="0" smtClean="0">
                <a:solidFill>
                  <a:schemeClr val="bg1"/>
                </a:solidFill>
                <a:latin typeface="Calibri" charset="0"/>
              </a:rPr>
              <a:t>Stephen Blosser</a:t>
            </a:r>
          </a:p>
          <a:p>
            <a:pPr algn="ctr"/>
            <a:r>
              <a:rPr lang="en-US" sz="2400" b="1" i="1" dirty="0" smtClean="0">
                <a:solidFill>
                  <a:schemeClr val="bg1"/>
                </a:solidFill>
                <a:latin typeface="Calibri" charset="0"/>
              </a:rPr>
              <a:t>RCPD Sponsor</a:t>
            </a:r>
          </a:p>
        </p:txBody>
      </p:sp>
      <p:sp>
        <p:nvSpPr>
          <p:cNvPr id="91" name="TextBox 90"/>
          <p:cNvSpPr txBox="1"/>
          <p:nvPr/>
        </p:nvSpPr>
        <p:spPr>
          <a:xfrm>
            <a:off x="457200" y="18288000"/>
            <a:ext cx="4495800" cy="1197023"/>
          </a:xfrm>
          <a:prstGeom prst="rect">
            <a:avLst/>
          </a:prstGeom>
          <a:noFill/>
        </p:spPr>
        <p:txBody>
          <a:bodyPr wrap="square" lIns="88166" tIns="44083" rIns="88166" bIns="44083" rtlCol="0">
            <a:spAutoFit/>
          </a:bodyPr>
          <a:lstStyle/>
          <a:p>
            <a:r>
              <a:rPr lang="en-US" sz="2400" b="1" i="1" dirty="0" smtClean="0">
                <a:solidFill>
                  <a:schemeClr val="bg1"/>
                </a:solidFill>
                <a:latin typeface="Calibri" charset="0"/>
              </a:rPr>
              <a:t>Team 1 would like to give a special thanks to Al Puzzuoli for inspiring the SAiNT  project.</a:t>
            </a:r>
          </a:p>
        </p:txBody>
      </p:sp>
      <p:pic>
        <p:nvPicPr>
          <p:cNvPr id="3" name="Picture 2" descr="C:\Users\Trieu\Desktop\480 Poster\aslam.png"/>
          <p:cNvPicPr>
            <a:picLocks noChangeAspect="1" noChangeArrowheads="1"/>
          </p:cNvPicPr>
          <p:nvPr/>
        </p:nvPicPr>
        <p:blipFill>
          <a:blip r:embed="rId23" cstate="print"/>
          <a:srcRect/>
          <a:stretch>
            <a:fillRect/>
          </a:stretch>
        </p:blipFill>
        <p:spPr bwMode="auto">
          <a:xfrm>
            <a:off x="-152399" y="24133761"/>
            <a:ext cx="3886199" cy="3298239"/>
          </a:xfrm>
          <a:prstGeom prst="rect">
            <a:avLst/>
          </a:prstGeom>
          <a:noFill/>
        </p:spPr>
      </p:pic>
      <p:sp>
        <p:nvSpPr>
          <p:cNvPr id="50" name="TextBox 49"/>
          <p:cNvSpPr txBox="1"/>
          <p:nvPr/>
        </p:nvSpPr>
        <p:spPr>
          <a:xfrm>
            <a:off x="303926" y="26136600"/>
            <a:ext cx="2972674" cy="827691"/>
          </a:xfrm>
          <a:prstGeom prst="rect">
            <a:avLst/>
          </a:prstGeom>
          <a:noFill/>
        </p:spPr>
        <p:txBody>
          <a:bodyPr wrap="square" lIns="88166" tIns="44083" rIns="88166" bIns="44083" rtlCol="0">
            <a:spAutoFit/>
          </a:bodyPr>
          <a:lstStyle/>
          <a:p>
            <a:pPr algn="ctr"/>
            <a:r>
              <a:rPr lang="en-US" sz="2400" b="1" dirty="0" smtClean="0">
                <a:solidFill>
                  <a:schemeClr val="bg1"/>
                </a:solidFill>
                <a:latin typeface="Calibri" charset="0"/>
              </a:rPr>
              <a:t>Dean Aslam</a:t>
            </a:r>
          </a:p>
          <a:p>
            <a:pPr algn="ctr"/>
            <a:r>
              <a:rPr lang="en-US" sz="2400" b="1" i="1" dirty="0" smtClean="0">
                <a:solidFill>
                  <a:schemeClr val="bg1"/>
                </a:solidFill>
                <a:latin typeface="Calibri" charset="0"/>
              </a:rPr>
              <a:t>Associate Professor</a:t>
            </a:r>
          </a:p>
        </p:txBody>
      </p:sp>
      <p:sp>
        <p:nvSpPr>
          <p:cNvPr id="51" name="Rectangle 50"/>
          <p:cNvSpPr/>
          <p:nvPr/>
        </p:nvSpPr>
        <p:spPr>
          <a:xfrm>
            <a:off x="15087600" y="24042975"/>
            <a:ext cx="6400800" cy="2169825"/>
          </a:xfrm>
          <a:prstGeom prst="rect">
            <a:avLst/>
          </a:prstGeom>
        </p:spPr>
        <p:txBody>
          <a:bodyPr wrap="square">
            <a:spAutoFit/>
          </a:bodyPr>
          <a:lstStyle/>
          <a:p>
            <a:r>
              <a:rPr lang="en-US" sz="2700" b="1" dirty="0" smtClean="0">
                <a:latin typeface="Calibri" charset="0"/>
              </a:rPr>
              <a:t>be loaded into the SAiNT user interface for review.  This application allows you to view  the notes, playback  the audio recording, and search for specific words for instant position seeking. </a:t>
            </a:r>
            <a:endParaRPr lang="en-US" sz="2700" dirty="0"/>
          </a:p>
        </p:txBody>
      </p:sp>
      <p:pic>
        <p:nvPicPr>
          <p:cNvPr id="1030" name="Picture 6" descr="C:\Users\Trieu\Desktop\480 Poster\battery215.png"/>
          <p:cNvPicPr>
            <a:picLocks noChangeAspect="1" noChangeArrowheads="1"/>
          </p:cNvPicPr>
          <p:nvPr/>
        </p:nvPicPr>
        <p:blipFill>
          <a:blip r:embed="rId24" cstate="print"/>
          <a:srcRect/>
          <a:stretch>
            <a:fillRect/>
          </a:stretch>
        </p:blipFill>
        <p:spPr bwMode="auto">
          <a:xfrm>
            <a:off x="16057563" y="4144963"/>
            <a:ext cx="5888037" cy="7742237"/>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1673</TotalTime>
  <Words>471</Words>
  <Application>Microsoft Office PowerPoint</Application>
  <PresentationFormat>Custom</PresentationFormat>
  <Paragraphs>43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Trieu</dc:creator>
  <cp:lastModifiedBy>Trieu</cp:lastModifiedBy>
  <cp:revision>173</cp:revision>
  <dcterms:created xsi:type="dcterms:W3CDTF">2010-04-27T21:11:15Z</dcterms:created>
  <dcterms:modified xsi:type="dcterms:W3CDTF">2010-05-01T05:00:54Z</dcterms:modified>
</cp:coreProperties>
</file>