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3" r:id="rId6"/>
    <p:sldId id="263" r:id="rId7"/>
    <p:sldId id="268" r:id="rId8"/>
    <p:sldId id="265" r:id="rId9"/>
    <p:sldId id="274" r:id="rId10"/>
    <p:sldId id="271" r:id="rId11"/>
    <p:sldId id="269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22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283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743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9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458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05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00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30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04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55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62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4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B677B-74D7-45A1-B28F-1ACE5CD3D030}" type="datetimeFigureOut">
              <a:rPr lang="en-US" smtClean="0"/>
              <a:t>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87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Request for Proposal</a:t>
            </a:r>
            <a:br>
              <a:rPr lang="en-US" dirty="0" smtClean="0"/>
            </a:br>
            <a:r>
              <a:rPr lang="en-US" dirty="0" smtClean="0"/>
              <a:t>(RFP)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 response to the RFP – the first step is to prepare a proposal</a:t>
            </a:r>
          </a:p>
          <a:p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1. Review Customer Requirements and come up with candidate designs</a:t>
            </a:r>
          </a:p>
          <a:p>
            <a:pPr marL="0" indent="0">
              <a:buNone/>
            </a:pPr>
            <a:r>
              <a:rPr lang="en-US" sz="2800" dirty="0" smtClean="0"/>
              <a:t>2. Review advantages and risks of design, decide development tools  ( hardware and software)</a:t>
            </a:r>
          </a:p>
          <a:p>
            <a:pPr marL="0" indent="0">
              <a:buNone/>
            </a:pPr>
            <a:r>
              <a:rPr lang="en-US" sz="2800" dirty="0" smtClean="0"/>
              <a:t>3. Life-cycle model for the project – systematic breakdown of project phases, etc.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8501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Understand needs of end user</a:t>
            </a:r>
          </a:p>
          <a:p>
            <a:pPr lvl="1"/>
            <a:r>
              <a:rPr lang="en-US" dirty="0" smtClean="0"/>
              <a:t>Design constraints</a:t>
            </a:r>
          </a:p>
          <a:p>
            <a:pPr lvl="1"/>
            <a:r>
              <a:rPr lang="en-US" dirty="0" smtClean="0"/>
              <a:t>Criteria for evaluating/ranking designs</a:t>
            </a:r>
          </a:p>
          <a:p>
            <a:pPr lvl="1"/>
            <a:r>
              <a:rPr lang="en-US" dirty="0" smtClean="0"/>
              <a:t>Feasible designs – ranking and trade-offs</a:t>
            </a:r>
          </a:p>
          <a:p>
            <a:r>
              <a:rPr lang="en-US" dirty="0" smtClean="0"/>
              <a:t>Assess and Manage Risks</a:t>
            </a:r>
          </a:p>
          <a:p>
            <a:r>
              <a:rPr lang="en-US" dirty="0" smtClean="0"/>
              <a:t>Develop models for systems, sensors, interfaces</a:t>
            </a:r>
            <a:r>
              <a:rPr lang="en-US" dirty="0"/>
              <a:t> </a:t>
            </a:r>
            <a:r>
              <a:rPr lang="en-US" dirty="0" smtClean="0"/>
              <a:t>- subsystems</a:t>
            </a:r>
          </a:p>
          <a:p>
            <a:pPr lvl="1"/>
            <a:r>
              <a:rPr lang="en-US" dirty="0" smtClean="0"/>
              <a:t>sequential or parallel interconnected systems</a:t>
            </a:r>
          </a:p>
          <a:p>
            <a:r>
              <a:rPr lang="en-US" dirty="0"/>
              <a:t>V</a:t>
            </a:r>
            <a:r>
              <a:rPr lang="en-US" dirty="0" smtClean="0"/>
              <a:t>alidation of models (input-output)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00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Decide development strategy</a:t>
            </a:r>
          </a:p>
          <a:p>
            <a:pPr lvl="1"/>
            <a:r>
              <a:rPr lang="en-US" dirty="0" smtClean="0"/>
              <a:t>Top down, bottom up, combination</a:t>
            </a:r>
          </a:p>
          <a:p>
            <a:r>
              <a:rPr lang="en-US" dirty="0" smtClean="0"/>
              <a:t>Development tools </a:t>
            </a:r>
          </a:p>
          <a:p>
            <a:pPr lvl="1"/>
            <a:r>
              <a:rPr lang="en-US" dirty="0" smtClean="0"/>
              <a:t>Software components,(compilers, libraries, support s/w</a:t>
            </a:r>
            <a:r>
              <a:rPr lang="en-US" dirty="0" smtClean="0"/>
              <a:t>)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7982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 phases (concept, overall design, detailed design, coding development/ build and test)</a:t>
            </a:r>
          </a:p>
          <a:p>
            <a:pPr lvl="1"/>
            <a:r>
              <a:rPr lang="en-US" dirty="0" smtClean="0"/>
              <a:t>Project demos</a:t>
            </a:r>
          </a:p>
          <a:p>
            <a:pPr lvl="1"/>
            <a:r>
              <a:rPr lang="en-US" dirty="0" smtClean="0"/>
              <a:t>Identify </a:t>
            </a:r>
            <a:r>
              <a:rPr lang="en-US" dirty="0" smtClean="0"/>
              <a:t>deliverables</a:t>
            </a:r>
            <a:endParaRPr lang="en-US" dirty="0" smtClean="0"/>
          </a:p>
          <a:p>
            <a:pPr lvl="1"/>
            <a:r>
              <a:rPr lang="en-US" dirty="0" smtClean="0"/>
              <a:t>Determine specification list and evaluate against original design specs ( iteratively develop a proposal that meets the customer needs)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89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Section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Technical Section</a:t>
            </a:r>
          </a:p>
          <a:p>
            <a:pPr lvl="1"/>
            <a:r>
              <a:rPr lang="en-US" sz="2000" dirty="0" smtClean="0"/>
              <a:t>Identify customer needs (</a:t>
            </a:r>
            <a:r>
              <a:rPr lang="en-US" sz="2000" dirty="0"/>
              <a:t>VOC Lecture</a:t>
            </a:r>
            <a:r>
              <a:rPr lang="en-US" sz="2000" dirty="0" smtClean="0"/>
              <a:t>)</a:t>
            </a:r>
          </a:p>
          <a:p>
            <a:pPr lvl="2"/>
            <a:r>
              <a:rPr lang="en-US" sz="1600" dirty="0" smtClean="0"/>
              <a:t>Understand the objectives, Meet with customer and Ask questions</a:t>
            </a:r>
          </a:p>
          <a:p>
            <a:pPr lvl="1"/>
            <a:r>
              <a:rPr lang="en-US" sz="2000" dirty="0" smtClean="0"/>
              <a:t>Constraints</a:t>
            </a:r>
          </a:p>
          <a:p>
            <a:pPr lvl="2"/>
            <a:r>
              <a:rPr lang="en-US" sz="1800" dirty="0" smtClean="0"/>
              <a:t>Generic - Standards, delivery date, quantity</a:t>
            </a:r>
            <a:r>
              <a:rPr lang="en-US" sz="1800" dirty="0"/>
              <a:t>, safety, </a:t>
            </a:r>
            <a:r>
              <a:rPr lang="en-US" sz="1800" dirty="0" err="1"/>
              <a:t>emi</a:t>
            </a:r>
            <a:r>
              <a:rPr lang="en-US" sz="1800" dirty="0"/>
              <a:t>, </a:t>
            </a:r>
            <a:endParaRPr lang="en-US" sz="1800" dirty="0" smtClean="0"/>
          </a:p>
          <a:p>
            <a:pPr lvl="2"/>
            <a:r>
              <a:rPr lang="en-US" sz="1800" dirty="0" smtClean="0"/>
              <a:t>Non-generic - environmental conditions, aesthetics, packaging, etc.</a:t>
            </a:r>
          </a:p>
          <a:p>
            <a:pPr lvl="1"/>
            <a:r>
              <a:rPr lang="en-US" sz="2000" dirty="0" smtClean="0"/>
              <a:t>Background </a:t>
            </a:r>
          </a:p>
          <a:p>
            <a:pPr lvl="2"/>
            <a:r>
              <a:rPr lang="en-US" sz="1600" dirty="0" smtClean="0"/>
              <a:t>Prior work and their shortcomings</a:t>
            </a:r>
          </a:p>
          <a:p>
            <a:pPr lvl="1"/>
            <a:r>
              <a:rPr lang="en-US" sz="2000" dirty="0" smtClean="0"/>
              <a:t>Design Specifications (meet with your customer/sponsor)</a:t>
            </a:r>
          </a:p>
          <a:p>
            <a:pPr lvl="1"/>
            <a:r>
              <a:rPr lang="en-US" sz="2000" dirty="0" smtClean="0"/>
              <a:t>Design parameters – </a:t>
            </a:r>
          </a:p>
          <a:p>
            <a:pPr lvl="2"/>
            <a:r>
              <a:rPr lang="en-US" sz="1600" dirty="0"/>
              <a:t>T</a:t>
            </a:r>
            <a:r>
              <a:rPr lang="en-US" sz="1600" dirty="0" smtClean="0"/>
              <a:t>ranslate customer needs to design parameters   </a:t>
            </a:r>
          </a:p>
          <a:p>
            <a:pPr lvl="2"/>
            <a:r>
              <a:rPr lang="en-US" sz="1600" dirty="0" smtClean="0"/>
              <a:t>Relevance of each parameter to design criteria that must be satisfied</a:t>
            </a:r>
          </a:p>
          <a:p>
            <a:r>
              <a:rPr lang="en-US" sz="2400" dirty="0" smtClean="0"/>
              <a:t>Candidate Designs (more than 1 design)</a:t>
            </a:r>
          </a:p>
          <a:p>
            <a:pPr lvl="1"/>
            <a:r>
              <a:rPr lang="en-US" sz="2000" dirty="0" smtClean="0"/>
              <a:t>Evaluate/rank designs ( feasibility and decision matrices</a:t>
            </a:r>
            <a:r>
              <a:rPr lang="en-US" sz="2000" dirty="0" smtClean="0"/>
              <a:t>)</a:t>
            </a:r>
          </a:p>
          <a:p>
            <a:pPr lvl="1"/>
            <a:r>
              <a:rPr lang="en-US" sz="2000" dirty="0" smtClean="0"/>
              <a:t>Expected Outcomes</a:t>
            </a:r>
          </a:p>
          <a:p>
            <a:pPr lvl="1"/>
            <a:r>
              <a:rPr lang="en-US" sz="2000" dirty="0" smtClean="0"/>
              <a:t>Test plan – to demonstrate specs have been met</a:t>
            </a:r>
            <a:endParaRPr lang="en-US" sz="2000" dirty="0" smtClean="0"/>
          </a:p>
          <a:p>
            <a:endParaRPr lang="en-US" sz="24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59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Personnel</a:t>
            </a:r>
          </a:p>
          <a:p>
            <a:r>
              <a:rPr lang="en-US" dirty="0" smtClean="0"/>
              <a:t>Tasks </a:t>
            </a:r>
          </a:p>
          <a:p>
            <a:r>
              <a:rPr lang="en-US" dirty="0" smtClean="0"/>
              <a:t>Contribution of each team member</a:t>
            </a:r>
          </a:p>
          <a:p>
            <a:r>
              <a:rPr lang="en-US" dirty="0" smtClean="0"/>
              <a:t>Resources needed/ procurement</a:t>
            </a:r>
          </a:p>
          <a:p>
            <a:r>
              <a:rPr lang="en-US" dirty="0" smtClean="0"/>
              <a:t>Timeline</a:t>
            </a:r>
          </a:p>
          <a:p>
            <a:pPr lvl="1"/>
            <a:r>
              <a:rPr lang="en-US" dirty="0" smtClean="0"/>
              <a:t>Tasks, integration, reports, presentations, demonstrations</a:t>
            </a:r>
          </a:p>
          <a:p>
            <a:r>
              <a:rPr lang="en-US" dirty="0" smtClean="0"/>
              <a:t>Gantt Charts – (rough draft for pre-proposal)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54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</a:t>
            </a:r>
            <a:r>
              <a:rPr lang="en-US" dirty="0" smtClean="0"/>
              <a:t>Proposal – Due Week 6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19" y="1219200"/>
            <a:ext cx="808236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993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No more than 15 typed pages</a:t>
            </a:r>
          </a:p>
          <a:p>
            <a:pPr lvl="1"/>
            <a:r>
              <a:rPr lang="en-US" sz="2000" dirty="0" smtClean="0"/>
              <a:t>Cover page</a:t>
            </a:r>
          </a:p>
          <a:p>
            <a:pPr lvl="2"/>
            <a:r>
              <a:rPr lang="en-US" sz="1800" dirty="0" smtClean="0"/>
              <a:t>Title, design team #, facilitator, Document type</a:t>
            </a:r>
          </a:p>
          <a:p>
            <a:pPr lvl="2"/>
            <a:r>
              <a:rPr lang="en-US" sz="1800" dirty="0" smtClean="0"/>
              <a:t>Design team members, date</a:t>
            </a:r>
          </a:p>
          <a:p>
            <a:pPr lvl="1"/>
            <a:r>
              <a:rPr lang="en-US" sz="2000" dirty="0" smtClean="0"/>
              <a:t>Executive summary</a:t>
            </a:r>
          </a:p>
          <a:p>
            <a:pPr lvl="1"/>
            <a:r>
              <a:rPr lang="en-US" sz="2000" dirty="0" smtClean="0"/>
              <a:t>TOC</a:t>
            </a:r>
          </a:p>
          <a:p>
            <a:pPr lvl="1"/>
            <a:r>
              <a:rPr lang="en-US" sz="2000" dirty="0" smtClean="0"/>
              <a:t>Introduction</a:t>
            </a:r>
          </a:p>
          <a:p>
            <a:pPr lvl="1"/>
            <a:r>
              <a:rPr lang="en-US" sz="2000" dirty="0" smtClean="0"/>
              <a:t>Background</a:t>
            </a:r>
          </a:p>
          <a:p>
            <a:pPr lvl="1"/>
            <a:r>
              <a:rPr lang="en-US" sz="2000" dirty="0"/>
              <a:t>O</a:t>
            </a:r>
            <a:r>
              <a:rPr lang="en-US" sz="2000" dirty="0" smtClean="0"/>
              <a:t>bjectives </a:t>
            </a:r>
          </a:p>
          <a:p>
            <a:pPr lvl="1"/>
            <a:r>
              <a:rPr lang="en-US" sz="2000" dirty="0" smtClean="0"/>
              <a:t>FAST Diagram</a:t>
            </a:r>
          </a:p>
          <a:p>
            <a:pPr lvl="1"/>
            <a:r>
              <a:rPr lang="en-US" sz="2000" dirty="0" smtClean="0"/>
              <a:t>Conceptual Designs, Ranking</a:t>
            </a:r>
          </a:p>
          <a:p>
            <a:pPr lvl="1"/>
            <a:r>
              <a:rPr lang="en-US" sz="2000" dirty="0" smtClean="0"/>
              <a:t>Proposed design</a:t>
            </a:r>
          </a:p>
          <a:p>
            <a:pPr lvl="1"/>
            <a:r>
              <a:rPr lang="en-US" sz="2000" dirty="0" smtClean="0"/>
              <a:t>Risk Analysis</a:t>
            </a:r>
          </a:p>
          <a:p>
            <a:pPr lvl="1"/>
            <a:r>
              <a:rPr lang="en-US" sz="2000" dirty="0" smtClean="0"/>
              <a:t>Project Management</a:t>
            </a:r>
          </a:p>
          <a:p>
            <a:pPr lvl="1"/>
            <a:r>
              <a:rPr lang="en-US" sz="2000" dirty="0" smtClean="0"/>
              <a:t>Budget</a:t>
            </a:r>
          </a:p>
          <a:p>
            <a:pPr lvl="1"/>
            <a:r>
              <a:rPr lang="en-US" sz="2000" dirty="0" smtClean="0"/>
              <a:t>References (plagiarism)</a:t>
            </a:r>
          </a:p>
          <a:p>
            <a:pPr lvl="1"/>
            <a:r>
              <a:rPr lang="en-US" sz="2000" dirty="0" smtClean="0"/>
              <a:t>Appendix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76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</a:t>
            </a:r>
            <a:r>
              <a:rPr lang="en-US" dirty="0" smtClean="0"/>
              <a:t>uestions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4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Communications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Reports-</a:t>
            </a:r>
          </a:p>
          <a:p>
            <a:r>
              <a:rPr lang="en-US" dirty="0" smtClean="0"/>
              <a:t>Pre-proposal</a:t>
            </a:r>
          </a:p>
          <a:p>
            <a:r>
              <a:rPr lang="en-US" dirty="0" smtClean="0"/>
              <a:t>Full Proposal</a:t>
            </a:r>
          </a:p>
          <a:p>
            <a:r>
              <a:rPr lang="en-US" dirty="0" smtClean="0"/>
              <a:t>Design Issues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Interim Progress Reports - </a:t>
            </a:r>
            <a:r>
              <a:rPr lang="en-US" sz="2400" dirty="0"/>
              <a:t>Status of </a:t>
            </a:r>
            <a:r>
              <a:rPr lang="en-US" sz="2400" dirty="0" smtClean="0"/>
              <a:t>project</a:t>
            </a:r>
            <a:endParaRPr lang="en-US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Final Report - </a:t>
            </a:r>
            <a:r>
              <a:rPr lang="en-US" sz="2400" dirty="0" smtClean="0"/>
              <a:t>Informs </a:t>
            </a:r>
            <a:r>
              <a:rPr lang="en-US" sz="2400" dirty="0"/>
              <a:t>management/client of the final result , operating manual (use and trouble shooting)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Application Notes-</a:t>
            </a:r>
            <a:r>
              <a:rPr lang="en-US" sz="2400" dirty="0"/>
              <a:t>detailed description of the use of the </a:t>
            </a:r>
            <a:r>
              <a:rPr lang="en-US" sz="2400" dirty="0" smtClean="0"/>
              <a:t>product</a:t>
            </a:r>
            <a:endParaRPr lang="en-US" dirty="0" smtClean="0"/>
          </a:p>
          <a:p>
            <a:r>
              <a:rPr lang="en-US" dirty="0" smtClean="0"/>
              <a:t>Professional Self-Assessment</a:t>
            </a:r>
          </a:p>
          <a:p>
            <a:pPr marL="0" indent="0">
              <a:buNone/>
            </a:pPr>
            <a:r>
              <a:rPr lang="en-US" dirty="0" smtClean="0"/>
              <a:t>Oral Presentations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07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 Report Structure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93" y="1524000"/>
            <a:ext cx="687497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789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52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17212</TotalTime>
  <Words>416</Words>
  <Application>Microsoft Office PowerPoint</Application>
  <PresentationFormat>On-screen Show (4:3)</PresentationFormat>
  <Paragraphs>85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Request for Proposal (RFP)</vt:lpstr>
      <vt:lpstr>Step 1</vt:lpstr>
      <vt:lpstr>Step 2 </vt:lpstr>
      <vt:lpstr>Step 3</vt:lpstr>
      <vt:lpstr>Technical Section</vt:lpstr>
      <vt:lpstr>Project Management</vt:lpstr>
      <vt:lpstr>Full Proposal – Due Week 6</vt:lpstr>
      <vt:lpstr>Proposal Format</vt:lpstr>
      <vt:lpstr>Questions</vt:lpstr>
      <vt:lpstr>Technical Communications</vt:lpstr>
      <vt:lpstr>Formal Report Structure</vt:lpstr>
      <vt:lpstr>PowerPoint Presentation</vt:lpstr>
    </vt:vector>
  </TitlesOfParts>
  <Company>Michigan State University College of Engineering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Request for Proposal (RFP)</dc:title>
  <dc:creator>Lalita Udpa</dc:creator>
  <cp:lastModifiedBy>udpal</cp:lastModifiedBy>
  <cp:revision>32</cp:revision>
  <dcterms:created xsi:type="dcterms:W3CDTF">2013-09-04T17:57:18Z</dcterms:created>
  <dcterms:modified xsi:type="dcterms:W3CDTF">2016-02-01T15:16:20Z</dcterms:modified>
</cp:coreProperties>
</file>