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95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6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7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8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0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8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3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6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51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3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B34C5-1B5F-48A1-9FAE-0AEF17C8400D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8664B-0CCE-41C6-B502-666337B5F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2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Design Process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30115"/>
            <a:ext cx="5105400" cy="5258563"/>
          </a:xfrm>
        </p:spPr>
      </p:pic>
    </p:spTree>
    <p:extLst>
      <p:ext uri="{BB962C8B-B14F-4D97-AF65-F5344CB8AC3E}">
        <p14:creationId xmlns:p14="http://schemas.microsoft.com/office/powerpoint/2010/main" val="225772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Define the problem.  Voice of Customer (</a:t>
            </a:r>
            <a:r>
              <a:rPr lang="en-US" dirty="0" err="1" smtClean="0"/>
              <a:t>VoC</a:t>
            </a:r>
            <a:r>
              <a:rPr lang="en-US" dirty="0" smtClean="0"/>
              <a:t>)</a:t>
            </a:r>
          </a:p>
          <a:p>
            <a:r>
              <a:rPr lang="en-US" dirty="0" smtClean="0"/>
              <a:t>Brainstorm ideas and research topic.</a:t>
            </a:r>
          </a:p>
          <a:p>
            <a:r>
              <a:rPr lang="en-US" dirty="0" smtClean="0"/>
              <a:t>Develop engineering design specification.</a:t>
            </a:r>
          </a:p>
          <a:p>
            <a:pPr lvl="1"/>
            <a:r>
              <a:rPr lang="en-US" dirty="0" smtClean="0"/>
              <a:t>Mapping customers requirements to design specifications.</a:t>
            </a:r>
          </a:p>
          <a:p>
            <a:r>
              <a:rPr lang="en-US" dirty="0" smtClean="0"/>
              <a:t>Feasibility study of possible designs. Selection Matrix.</a:t>
            </a:r>
          </a:p>
          <a:p>
            <a:r>
              <a:rPr lang="en-US" dirty="0" smtClean="0"/>
              <a:t>Finalize Design Proposed Design Solution.</a:t>
            </a:r>
          </a:p>
          <a:p>
            <a:r>
              <a:rPr lang="en-US" dirty="0" smtClean="0"/>
              <a:t>Plan the project schedule and execution.</a:t>
            </a:r>
          </a:p>
          <a:p>
            <a:r>
              <a:rPr lang="en-US" dirty="0" smtClean="0"/>
              <a:t>Proposed design solution. Engineering Design Review.</a:t>
            </a:r>
          </a:p>
          <a:p>
            <a:r>
              <a:rPr lang="en-US" dirty="0" smtClean="0"/>
              <a:t>Full Proposal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17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66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Engineering Design Process</vt:lpstr>
      <vt:lpstr>Recommended Design Process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Grotjohn</dc:creator>
  <cp:lastModifiedBy>Grotjohn</cp:lastModifiedBy>
  <cp:revision>3</cp:revision>
  <dcterms:created xsi:type="dcterms:W3CDTF">2016-01-20T10:27:24Z</dcterms:created>
  <dcterms:modified xsi:type="dcterms:W3CDTF">2016-01-20T10:47:46Z</dcterms:modified>
</cp:coreProperties>
</file>