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1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6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56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9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08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281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4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35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4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683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6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EEDD25-B3B8-47DE-83E8-C1BB2021773B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9BF1F-4DC9-44FE-9D7B-8BDF690CD8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3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ECE 480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the course</a:t>
            </a:r>
          </a:p>
          <a:p>
            <a:pPr lvl="1"/>
            <a:r>
              <a:rPr lang="en-US" dirty="0" smtClean="0"/>
              <a:t>Senior capstone design- </a:t>
            </a:r>
          </a:p>
          <a:p>
            <a:pPr lvl="2"/>
            <a:r>
              <a:rPr lang="en-US" dirty="0" smtClean="0"/>
              <a:t>learning more about engineering design, </a:t>
            </a:r>
          </a:p>
          <a:p>
            <a:pPr lvl="2"/>
            <a:r>
              <a:rPr lang="en-US" dirty="0" smtClean="0"/>
              <a:t>using what you have learned in previous courses,</a:t>
            </a:r>
          </a:p>
          <a:p>
            <a:pPr lvl="2"/>
            <a:r>
              <a:rPr lang="en-US" dirty="0" smtClean="0"/>
              <a:t>showing the you can learn new things on your own,</a:t>
            </a:r>
          </a:p>
          <a:p>
            <a:pPr lvl="2"/>
            <a:r>
              <a:rPr lang="en-US" dirty="0" smtClean="0"/>
              <a:t> showing you can complete a larger project in a team setting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621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 Design Process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430115"/>
            <a:ext cx="5105400" cy="5258563"/>
          </a:xfrm>
        </p:spPr>
      </p:pic>
    </p:spTree>
    <p:extLst>
      <p:ext uri="{BB962C8B-B14F-4D97-AF65-F5344CB8AC3E}">
        <p14:creationId xmlns:p14="http://schemas.microsoft.com/office/powerpoint/2010/main" val="179079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334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Week 1: Teams and projects are decided</a:t>
            </a:r>
          </a:p>
          <a:p>
            <a:r>
              <a:rPr lang="en-US" dirty="0" smtClean="0"/>
              <a:t>Weeks 2-5: Project customer is consulted. Feasible solutions to the project are explored. And Engineering Design Review happens in week 5. A formal proposal is prepared and presented is presented in weeks 6-7.</a:t>
            </a:r>
          </a:p>
          <a:p>
            <a:r>
              <a:rPr lang="en-US" dirty="0" smtClean="0"/>
              <a:t>Also in Weeks 1-5 a mini-project is done in the lab by individual student</a:t>
            </a:r>
          </a:p>
          <a:p>
            <a:r>
              <a:rPr lang="en-US" dirty="0" smtClean="0"/>
              <a:t>Weeks 6-8: First prototype is built (breadboard level prototype)</a:t>
            </a:r>
          </a:p>
          <a:p>
            <a:r>
              <a:rPr lang="en-US" dirty="0" smtClean="0"/>
              <a:t>Week 8: Your first prototype demo to instructors</a:t>
            </a:r>
          </a:p>
          <a:p>
            <a:r>
              <a:rPr lang="en-US" dirty="0" smtClean="0"/>
              <a:t>Week 9 Spring Break</a:t>
            </a:r>
          </a:p>
          <a:p>
            <a:r>
              <a:rPr lang="en-US" dirty="0" smtClean="0"/>
              <a:t>Weeks 10-15: Complete a final packaged prototype ready for customer use</a:t>
            </a:r>
          </a:p>
          <a:p>
            <a:r>
              <a:rPr lang="en-US" dirty="0" smtClean="0"/>
              <a:t>Week 15: Final prototype demo to instructors</a:t>
            </a:r>
          </a:p>
          <a:p>
            <a:r>
              <a:rPr lang="en-US" dirty="0" smtClean="0"/>
              <a:t>Week 16: Design Day- Present your final prototype to customer and judges</a:t>
            </a:r>
          </a:p>
        </p:txBody>
      </p:sp>
    </p:spTree>
    <p:extLst>
      <p:ext uri="{BB962C8B-B14F-4D97-AF65-F5344CB8AC3E}">
        <p14:creationId xmlns:p14="http://schemas.microsoft.com/office/powerpoint/2010/main" val="95498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Photo release form (Also used for attendance today)</a:t>
            </a:r>
          </a:p>
          <a:p>
            <a:r>
              <a:rPr lang="en-US" dirty="0" smtClean="0"/>
              <a:t>Labs begin this week</a:t>
            </a:r>
          </a:p>
          <a:p>
            <a:pPr lvl="1"/>
            <a:r>
              <a:rPr lang="en-US" dirty="0" smtClean="0"/>
              <a:t>Pick up lab kit at ECE shop starting today</a:t>
            </a:r>
          </a:p>
          <a:p>
            <a:pPr lvl="1"/>
            <a:r>
              <a:rPr lang="en-US" dirty="0" smtClean="0"/>
              <a:t>ECE 480 Lab: EB 2221  Door code: XXXXX  (Open Lab except during scheduled lab times during first 5-6 weeks)</a:t>
            </a:r>
          </a:p>
          <a:p>
            <a:pPr lvl="1"/>
            <a:r>
              <a:rPr lang="en-US" dirty="0" smtClean="0"/>
              <a:t>Two important lab rules: Safety glasses required. No working alone in the lab. </a:t>
            </a:r>
          </a:p>
          <a:p>
            <a:r>
              <a:rPr lang="en-US" dirty="0" smtClean="0"/>
              <a:t>Website location</a:t>
            </a:r>
          </a:p>
          <a:p>
            <a:pPr lvl="1"/>
            <a:r>
              <a:rPr lang="en-US" dirty="0" smtClean="0"/>
              <a:t>Schedule on the website</a:t>
            </a:r>
          </a:p>
          <a:p>
            <a:r>
              <a:rPr lang="en-US" dirty="0" smtClean="0"/>
              <a:t>Syllabus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5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plan to have 16-17 projects this semester</a:t>
            </a:r>
          </a:p>
          <a:p>
            <a:r>
              <a:rPr lang="en-US" dirty="0" smtClean="0"/>
              <a:t>Project descriptions will go out early Wednesday by email.</a:t>
            </a:r>
          </a:p>
          <a:p>
            <a:r>
              <a:rPr lang="en-US" dirty="0" smtClean="0"/>
              <a:t>Complete your project preference sheet by Wednesday at 5pm.</a:t>
            </a:r>
          </a:p>
          <a:p>
            <a:r>
              <a:rPr lang="en-US" dirty="0" smtClean="0"/>
              <a:t>Prof. </a:t>
            </a:r>
            <a:r>
              <a:rPr lang="en-US" dirty="0" err="1" smtClean="0"/>
              <a:t>Udpa</a:t>
            </a:r>
            <a:r>
              <a:rPr lang="en-US" dirty="0" smtClean="0"/>
              <a:t> and myself will make all team assignments by class time Friday.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49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285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ECE 480 </vt:lpstr>
      <vt:lpstr>Engineering Design Process</vt:lpstr>
      <vt:lpstr>Schedule </vt:lpstr>
      <vt:lpstr>Schedule for Today</vt:lpstr>
      <vt:lpstr>Projects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480</dc:title>
  <dc:creator>Grotjohn</dc:creator>
  <cp:lastModifiedBy>Grotjohn</cp:lastModifiedBy>
  <cp:revision>9</cp:revision>
  <dcterms:created xsi:type="dcterms:W3CDTF">2015-01-12T13:27:56Z</dcterms:created>
  <dcterms:modified xsi:type="dcterms:W3CDTF">2016-01-20T21:33:36Z</dcterms:modified>
</cp:coreProperties>
</file>