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3" r:id="rId8"/>
    <p:sldId id="268" r:id="rId9"/>
    <p:sldId id="265" r:id="rId10"/>
    <p:sldId id="271" r:id="rId11"/>
    <p:sldId id="269" r:id="rId12"/>
    <p:sldId id="272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8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B677B-74D7-45A1-B28F-1ACE5CD3D030}" type="datetimeFigureOut">
              <a:rPr lang="en-US" smtClean="0"/>
              <a:t>1/27/2015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1F99E-3297-498C-B83D-314789FA0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283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B677B-74D7-45A1-B28F-1ACE5CD3D030}" type="datetimeFigureOut">
              <a:rPr lang="en-US" smtClean="0"/>
              <a:t>1/27/2015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1F99E-3297-498C-B83D-314789FA0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743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B677B-74D7-45A1-B28F-1ACE5CD3D030}" type="datetimeFigureOut">
              <a:rPr lang="en-US" smtClean="0"/>
              <a:t>1/27/2015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1F99E-3297-498C-B83D-314789FA0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590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B677B-74D7-45A1-B28F-1ACE5CD3D030}" type="datetimeFigureOut">
              <a:rPr lang="en-US" smtClean="0"/>
              <a:t>1/27/2015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1F99E-3297-498C-B83D-314789FA0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458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B677B-74D7-45A1-B28F-1ACE5CD3D030}" type="datetimeFigureOut">
              <a:rPr lang="en-US" smtClean="0"/>
              <a:t>1/27/2015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1F99E-3297-498C-B83D-314789FA0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005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B677B-74D7-45A1-B28F-1ACE5CD3D030}" type="datetimeFigureOut">
              <a:rPr lang="en-US" smtClean="0"/>
              <a:t>1/27/2015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1F99E-3297-498C-B83D-314789FA0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009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B677B-74D7-45A1-B28F-1ACE5CD3D030}" type="datetimeFigureOut">
              <a:rPr lang="en-US" smtClean="0"/>
              <a:t>1/27/2015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1F99E-3297-498C-B83D-314789FA0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305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B677B-74D7-45A1-B28F-1ACE5CD3D030}" type="datetimeFigureOut">
              <a:rPr lang="en-US" smtClean="0"/>
              <a:t>1/27/2015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1F99E-3297-498C-B83D-314789FA0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040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B677B-74D7-45A1-B28F-1ACE5CD3D030}" type="datetimeFigureOut">
              <a:rPr lang="en-US" smtClean="0"/>
              <a:t>1/27/2015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1F99E-3297-498C-B83D-314789FA0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555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B677B-74D7-45A1-B28F-1ACE5CD3D030}" type="datetimeFigureOut">
              <a:rPr lang="en-US" smtClean="0"/>
              <a:t>1/27/2015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1F99E-3297-498C-B83D-314789FA0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2621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B677B-74D7-45A1-B28F-1ACE5CD3D030}" type="datetimeFigureOut">
              <a:rPr lang="en-US" smtClean="0"/>
              <a:t>1/27/2015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1F99E-3297-498C-B83D-314789FA0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64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B677B-74D7-45A1-B28F-1ACE5CD3D030}" type="datetimeFigureOut">
              <a:rPr lang="en-US" smtClean="0"/>
              <a:t>1/27/2015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71F99E-3297-498C-B83D-314789FA0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387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Request for Proposal</a:t>
            </a:r>
            <a:br>
              <a:rPr lang="en-US" dirty="0" smtClean="0"/>
            </a:br>
            <a:r>
              <a:rPr lang="en-US" dirty="0" smtClean="0"/>
              <a:t>(RFP)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In response to the RFP – the first step is to prepare a proposal</a:t>
            </a:r>
          </a:p>
          <a:p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1. Review Customer Requirements and come up with candidate designs</a:t>
            </a:r>
          </a:p>
          <a:p>
            <a:pPr marL="0" indent="0">
              <a:buNone/>
            </a:pPr>
            <a:r>
              <a:rPr lang="en-US" sz="2800" dirty="0" smtClean="0"/>
              <a:t>2. Review advantages and risks of design, decide development tools  ( hardware and software)</a:t>
            </a:r>
          </a:p>
          <a:p>
            <a:pPr marL="0" indent="0">
              <a:buNone/>
            </a:pPr>
            <a:r>
              <a:rPr lang="en-US" sz="2800" dirty="0" smtClean="0"/>
              <a:t>3. Life-cycle model for the project – systematic breakdown of project phases, etc.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850135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Understand needs of end user</a:t>
            </a:r>
          </a:p>
          <a:p>
            <a:pPr lvl="1"/>
            <a:r>
              <a:rPr lang="en-US" dirty="0" smtClean="0"/>
              <a:t>Design constraints</a:t>
            </a:r>
          </a:p>
          <a:p>
            <a:pPr lvl="1"/>
            <a:r>
              <a:rPr lang="en-US" dirty="0" smtClean="0"/>
              <a:t>Criteria for evaluating/ranking designs</a:t>
            </a:r>
          </a:p>
          <a:p>
            <a:pPr lvl="1"/>
            <a:r>
              <a:rPr lang="en-US" dirty="0" smtClean="0"/>
              <a:t>Feasible designs – ranking and trade-offs</a:t>
            </a:r>
          </a:p>
          <a:p>
            <a:r>
              <a:rPr lang="en-US" dirty="0" smtClean="0"/>
              <a:t>Assess and Manage Risks</a:t>
            </a:r>
          </a:p>
          <a:p>
            <a:r>
              <a:rPr lang="en-US" dirty="0" smtClean="0"/>
              <a:t>Develop models for systems, sensors, </a:t>
            </a:r>
            <a:r>
              <a:rPr lang="en-US" dirty="0" smtClean="0"/>
              <a:t>interfaces</a:t>
            </a:r>
            <a:r>
              <a:rPr lang="en-US" dirty="0"/>
              <a:t> </a:t>
            </a:r>
            <a:r>
              <a:rPr lang="en-US" dirty="0" smtClean="0"/>
              <a:t>- subsystems</a:t>
            </a:r>
            <a:endParaRPr lang="en-US" dirty="0" smtClean="0"/>
          </a:p>
          <a:p>
            <a:pPr lvl="1"/>
            <a:r>
              <a:rPr lang="en-US" dirty="0" smtClean="0"/>
              <a:t>sequential or parallel interconnected systems</a:t>
            </a:r>
          </a:p>
          <a:p>
            <a:r>
              <a:rPr lang="en-US" dirty="0"/>
              <a:t>V</a:t>
            </a:r>
            <a:r>
              <a:rPr lang="en-US" dirty="0" smtClean="0"/>
              <a:t>alidation of models (input-output)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0003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2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Decide development strategy</a:t>
            </a:r>
          </a:p>
          <a:p>
            <a:pPr lvl="1"/>
            <a:r>
              <a:rPr lang="en-US" dirty="0" smtClean="0"/>
              <a:t>Top down, bottom up, combination</a:t>
            </a:r>
          </a:p>
          <a:p>
            <a:r>
              <a:rPr lang="en-US" dirty="0" smtClean="0"/>
              <a:t>Development tools </a:t>
            </a:r>
          </a:p>
          <a:p>
            <a:pPr lvl="1"/>
            <a:r>
              <a:rPr lang="en-US" dirty="0" smtClean="0"/>
              <a:t>Software components,(compilers, libraries, support s/w)</a:t>
            </a:r>
          </a:p>
          <a:p>
            <a:pPr lvl="1"/>
            <a:r>
              <a:rPr lang="en-US" dirty="0" err="1" smtClean="0"/>
              <a:t>Labview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98212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Project phases (concept, overall design, detailed design, coding development/ build and test)</a:t>
            </a:r>
          </a:p>
          <a:p>
            <a:pPr lvl="1"/>
            <a:r>
              <a:rPr lang="en-US" dirty="0" smtClean="0"/>
              <a:t>Project demos</a:t>
            </a:r>
          </a:p>
          <a:p>
            <a:pPr lvl="1"/>
            <a:r>
              <a:rPr lang="en-US" dirty="0" smtClean="0"/>
              <a:t>Identify deliverables</a:t>
            </a:r>
          </a:p>
          <a:p>
            <a:pPr lvl="1"/>
            <a:r>
              <a:rPr lang="en-US" dirty="0" smtClean="0"/>
              <a:t>Feasibility matrix and decision matrix</a:t>
            </a:r>
          </a:p>
          <a:p>
            <a:pPr lvl="1"/>
            <a:r>
              <a:rPr lang="en-US" dirty="0" smtClean="0"/>
              <a:t>Determine specification list and evaluate against original design specs ( iteratively develop a proposal that meets the customer needs)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58969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Pre- Proposal </a:t>
            </a:r>
            <a:r>
              <a:rPr lang="en-US" dirty="0" smtClean="0"/>
              <a:t>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2400" dirty="0" smtClean="0"/>
              <a:t>Introduction</a:t>
            </a:r>
          </a:p>
          <a:p>
            <a:r>
              <a:rPr lang="en-US" sz="2400" dirty="0" smtClean="0"/>
              <a:t>Technical </a:t>
            </a:r>
            <a:r>
              <a:rPr lang="en-US" sz="2400" dirty="0" smtClean="0"/>
              <a:t>Section</a:t>
            </a:r>
          </a:p>
          <a:p>
            <a:pPr lvl="1"/>
            <a:r>
              <a:rPr lang="en-US" sz="2000" dirty="0" smtClean="0"/>
              <a:t>Identify customer needs (objectives of the project)</a:t>
            </a:r>
          </a:p>
          <a:p>
            <a:pPr lvl="1"/>
            <a:r>
              <a:rPr lang="en-US" sz="2000" dirty="0" smtClean="0"/>
              <a:t>Formulate </a:t>
            </a:r>
            <a:r>
              <a:rPr lang="en-US" sz="2000" dirty="0" smtClean="0"/>
              <a:t>constraints - VOC</a:t>
            </a:r>
            <a:endParaRPr lang="en-US" sz="2000" dirty="0" smtClean="0"/>
          </a:p>
          <a:p>
            <a:pPr lvl="2"/>
            <a:r>
              <a:rPr lang="en-US" sz="1800" dirty="0" smtClean="0"/>
              <a:t>Standards, delivery date, environmental conditions, </a:t>
            </a:r>
            <a:r>
              <a:rPr lang="en-US" sz="1800" dirty="0" err="1" smtClean="0"/>
              <a:t>emi</a:t>
            </a:r>
            <a:r>
              <a:rPr lang="en-US" sz="1800" dirty="0" smtClean="0"/>
              <a:t>, aesthetics, etc</a:t>
            </a:r>
            <a:r>
              <a:rPr lang="en-US" sz="1800" dirty="0" smtClean="0"/>
              <a:t>.</a:t>
            </a:r>
          </a:p>
          <a:p>
            <a:pPr lvl="2"/>
            <a:r>
              <a:rPr lang="en-US" sz="1800" dirty="0" smtClean="0"/>
              <a:t>Design Specifications</a:t>
            </a:r>
            <a:endParaRPr lang="en-US" sz="1800" dirty="0" smtClean="0"/>
          </a:p>
          <a:p>
            <a:r>
              <a:rPr lang="en-US" sz="2400" dirty="0" smtClean="0"/>
              <a:t>Background </a:t>
            </a:r>
          </a:p>
          <a:p>
            <a:pPr lvl="1"/>
            <a:r>
              <a:rPr lang="en-US" sz="2000" dirty="0" smtClean="0"/>
              <a:t>Prior work and their shortcomings</a:t>
            </a:r>
          </a:p>
          <a:p>
            <a:pPr lvl="1"/>
            <a:r>
              <a:rPr lang="en-US" sz="2000" dirty="0" smtClean="0"/>
              <a:t>Proposed design</a:t>
            </a:r>
            <a:endParaRPr lang="en-US" sz="2000" dirty="0" smtClean="0"/>
          </a:p>
          <a:p>
            <a:pPr lvl="1"/>
            <a:r>
              <a:rPr lang="en-US" sz="2000" dirty="0" smtClean="0"/>
              <a:t>Explain design parameters with relevance to specs and criteria that must be </a:t>
            </a:r>
            <a:r>
              <a:rPr lang="en-US" sz="2000" dirty="0" smtClean="0"/>
              <a:t>satisfied</a:t>
            </a:r>
            <a:endParaRPr lang="en-US" sz="2000" dirty="0" smtClean="0"/>
          </a:p>
          <a:p>
            <a:r>
              <a:rPr lang="en-US" sz="2400" dirty="0" smtClean="0"/>
              <a:t>Candidate Designs (more than 1 design)</a:t>
            </a:r>
          </a:p>
          <a:p>
            <a:pPr lvl="1"/>
            <a:r>
              <a:rPr lang="en-US" sz="2000" dirty="0" smtClean="0"/>
              <a:t>Evaluate/rank designs </a:t>
            </a:r>
            <a:endParaRPr lang="en-US" sz="2000" dirty="0" smtClean="0"/>
          </a:p>
          <a:p>
            <a:pPr lvl="1"/>
            <a:r>
              <a:rPr lang="en-US" sz="2000" dirty="0" smtClean="0"/>
              <a:t>Proposed design and Analysis</a:t>
            </a:r>
            <a:endParaRPr lang="en-US" sz="2000" dirty="0" smtClean="0"/>
          </a:p>
          <a:p>
            <a:pPr marL="0" indent="0">
              <a:buNone/>
            </a:pPr>
            <a:endParaRPr lang="en-US" sz="2400" dirty="0" smtClean="0"/>
          </a:p>
          <a:p>
            <a:r>
              <a:rPr lang="en-US" sz="2400" dirty="0" smtClean="0"/>
              <a:t>Cost </a:t>
            </a:r>
            <a:r>
              <a:rPr lang="en-US" sz="2400" dirty="0" smtClean="0"/>
              <a:t>Estimate</a:t>
            </a:r>
            <a:r>
              <a:rPr lang="en-US" sz="2400" dirty="0" smtClean="0"/>
              <a:t>  </a:t>
            </a:r>
            <a:r>
              <a:rPr lang="en-US" sz="2400" dirty="0" smtClean="0"/>
              <a:t>- $500 ( Itemized and justified)</a:t>
            </a:r>
          </a:p>
          <a:p>
            <a:endParaRPr lang="en-US" sz="24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504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Full Proposal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Proposed Design </a:t>
            </a:r>
            <a:r>
              <a:rPr lang="en-US" dirty="0" smtClean="0"/>
              <a:t>solution</a:t>
            </a:r>
          </a:p>
          <a:p>
            <a:pPr lvl="1"/>
            <a:r>
              <a:rPr lang="en-US" dirty="0" smtClean="0"/>
              <a:t>Architectural </a:t>
            </a:r>
            <a:r>
              <a:rPr lang="en-US" dirty="0" smtClean="0"/>
              <a:t>Block diagram </a:t>
            </a:r>
          </a:p>
          <a:p>
            <a:pPr lvl="1"/>
            <a:r>
              <a:rPr lang="en-US" dirty="0" smtClean="0"/>
              <a:t>Hardware/software modules</a:t>
            </a:r>
          </a:p>
          <a:p>
            <a:pPr lvl="1"/>
            <a:r>
              <a:rPr lang="en-US" dirty="0" smtClean="0"/>
              <a:t>Sub-Tasks</a:t>
            </a:r>
          </a:p>
          <a:p>
            <a:pPr lvl="1"/>
            <a:r>
              <a:rPr lang="en-US" dirty="0" smtClean="0"/>
              <a:t>Expected outcomes</a:t>
            </a:r>
          </a:p>
          <a:p>
            <a:pPr lvl="1"/>
            <a:r>
              <a:rPr lang="en-US" dirty="0" smtClean="0"/>
              <a:t>Risk analysis</a:t>
            </a:r>
          </a:p>
          <a:p>
            <a:pPr lvl="1"/>
            <a:r>
              <a:rPr lang="en-US" dirty="0" smtClean="0"/>
              <a:t>Test plan - to demonstrate specs have been met</a:t>
            </a:r>
          </a:p>
        </p:txBody>
      </p:sp>
    </p:spTree>
    <p:extLst>
      <p:ext uri="{BB962C8B-B14F-4D97-AF65-F5344CB8AC3E}">
        <p14:creationId xmlns:p14="http://schemas.microsoft.com/office/powerpoint/2010/main" val="1624313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Personnel</a:t>
            </a:r>
          </a:p>
          <a:p>
            <a:r>
              <a:rPr lang="en-US" dirty="0" smtClean="0"/>
              <a:t>Tasks </a:t>
            </a:r>
          </a:p>
          <a:p>
            <a:r>
              <a:rPr lang="en-US" dirty="0" smtClean="0"/>
              <a:t>Contribution of each team member</a:t>
            </a:r>
          </a:p>
          <a:p>
            <a:r>
              <a:rPr lang="en-US" dirty="0" smtClean="0"/>
              <a:t>Resources needed/ procurement</a:t>
            </a:r>
          </a:p>
          <a:p>
            <a:r>
              <a:rPr lang="en-US" dirty="0" smtClean="0"/>
              <a:t>Timeline</a:t>
            </a:r>
          </a:p>
          <a:p>
            <a:pPr lvl="1"/>
            <a:r>
              <a:rPr lang="en-US" dirty="0" smtClean="0"/>
              <a:t>Tasks, integration, reports, presentations, demonstrations</a:t>
            </a:r>
          </a:p>
          <a:p>
            <a:r>
              <a:rPr lang="en-US" dirty="0" smtClean="0"/>
              <a:t>Gantt Charts – (rough draft for pre-proposal)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4546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Proposal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819" y="1219200"/>
            <a:ext cx="808236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9935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Proposal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2400" dirty="0" smtClean="0"/>
              <a:t>No more than 15 typed pages</a:t>
            </a:r>
          </a:p>
          <a:p>
            <a:pPr lvl="1"/>
            <a:r>
              <a:rPr lang="en-US" sz="2000" dirty="0" smtClean="0"/>
              <a:t>Cover page</a:t>
            </a:r>
          </a:p>
          <a:p>
            <a:pPr lvl="2"/>
            <a:r>
              <a:rPr lang="en-US" sz="1800" dirty="0" smtClean="0"/>
              <a:t>Title, design team #, facilitator, Document type</a:t>
            </a:r>
          </a:p>
          <a:p>
            <a:pPr lvl="2"/>
            <a:r>
              <a:rPr lang="en-US" sz="1800" dirty="0" smtClean="0"/>
              <a:t>Design team members, date</a:t>
            </a:r>
          </a:p>
          <a:p>
            <a:pPr lvl="1"/>
            <a:r>
              <a:rPr lang="en-US" sz="2000" dirty="0" smtClean="0"/>
              <a:t>Executive summary</a:t>
            </a:r>
          </a:p>
          <a:p>
            <a:pPr lvl="1"/>
            <a:r>
              <a:rPr lang="en-US" sz="2000" dirty="0" smtClean="0"/>
              <a:t>TOC</a:t>
            </a:r>
          </a:p>
          <a:p>
            <a:pPr lvl="1"/>
            <a:r>
              <a:rPr lang="en-US" sz="2000" dirty="0" smtClean="0"/>
              <a:t>Introduction</a:t>
            </a:r>
          </a:p>
          <a:p>
            <a:pPr lvl="1"/>
            <a:r>
              <a:rPr lang="en-US" sz="2000" dirty="0" smtClean="0"/>
              <a:t>Background</a:t>
            </a:r>
          </a:p>
          <a:p>
            <a:pPr lvl="1"/>
            <a:r>
              <a:rPr lang="en-US" sz="2000" dirty="0"/>
              <a:t>O</a:t>
            </a:r>
            <a:r>
              <a:rPr lang="en-US" sz="2000" dirty="0" smtClean="0"/>
              <a:t>bjectives </a:t>
            </a:r>
          </a:p>
          <a:p>
            <a:pPr lvl="1"/>
            <a:r>
              <a:rPr lang="en-US" sz="2000" dirty="0" smtClean="0"/>
              <a:t>FAST Diagram</a:t>
            </a:r>
          </a:p>
          <a:p>
            <a:pPr lvl="1"/>
            <a:r>
              <a:rPr lang="en-US" sz="2000" dirty="0" smtClean="0"/>
              <a:t>Conceptual Designs, Ranking</a:t>
            </a:r>
          </a:p>
          <a:p>
            <a:pPr lvl="1"/>
            <a:r>
              <a:rPr lang="en-US" sz="2000" dirty="0" smtClean="0"/>
              <a:t>Proposed design</a:t>
            </a:r>
          </a:p>
          <a:p>
            <a:pPr lvl="1"/>
            <a:r>
              <a:rPr lang="en-US" sz="2000" dirty="0" smtClean="0"/>
              <a:t>Risk Analysis</a:t>
            </a:r>
          </a:p>
          <a:p>
            <a:pPr lvl="1"/>
            <a:r>
              <a:rPr lang="en-US" sz="2000" dirty="0" smtClean="0"/>
              <a:t>Project Management</a:t>
            </a:r>
          </a:p>
          <a:p>
            <a:pPr lvl="1"/>
            <a:r>
              <a:rPr lang="en-US" sz="2000" dirty="0" smtClean="0"/>
              <a:t>Budget</a:t>
            </a:r>
          </a:p>
          <a:p>
            <a:pPr lvl="1"/>
            <a:r>
              <a:rPr lang="en-US" sz="2000" dirty="0" smtClean="0"/>
              <a:t>References (plagiarism)</a:t>
            </a:r>
          </a:p>
          <a:p>
            <a:pPr lvl="1"/>
            <a:r>
              <a:rPr lang="en-US" sz="2000" dirty="0" smtClean="0"/>
              <a:t>Appendix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0765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Technical Communications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Reports-</a:t>
            </a:r>
          </a:p>
          <a:p>
            <a:r>
              <a:rPr lang="en-US" dirty="0" smtClean="0"/>
              <a:t>Pre-proposal</a:t>
            </a:r>
          </a:p>
          <a:p>
            <a:r>
              <a:rPr lang="en-US" dirty="0" smtClean="0"/>
              <a:t>Full Proposal</a:t>
            </a:r>
          </a:p>
          <a:p>
            <a:r>
              <a:rPr lang="en-US" dirty="0" smtClean="0"/>
              <a:t>Design Issues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dirty="0" smtClean="0"/>
              <a:t>Interim Progress Reports - </a:t>
            </a:r>
            <a:r>
              <a:rPr lang="en-US" sz="2400" dirty="0"/>
              <a:t>Status of </a:t>
            </a:r>
            <a:r>
              <a:rPr lang="en-US" sz="2400" dirty="0" smtClean="0"/>
              <a:t>project</a:t>
            </a:r>
            <a:endParaRPr lang="en-US" dirty="0" smtClean="0"/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dirty="0" smtClean="0"/>
              <a:t>Final Report - </a:t>
            </a:r>
            <a:r>
              <a:rPr lang="en-US" sz="2400" dirty="0" smtClean="0"/>
              <a:t>Informs </a:t>
            </a:r>
            <a:r>
              <a:rPr lang="en-US" sz="2400" dirty="0"/>
              <a:t>management/client of the final result , operating manual (use and trouble shooting)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dirty="0" smtClean="0"/>
              <a:t>Application Notes-</a:t>
            </a:r>
            <a:r>
              <a:rPr lang="en-US" sz="2400" dirty="0"/>
              <a:t>detailed description of the use of the </a:t>
            </a:r>
            <a:r>
              <a:rPr lang="en-US" sz="2400" dirty="0" smtClean="0"/>
              <a:t>product</a:t>
            </a:r>
            <a:endParaRPr lang="en-US" dirty="0" smtClean="0"/>
          </a:p>
          <a:p>
            <a:r>
              <a:rPr lang="en-US" dirty="0" smtClean="0"/>
              <a:t>Professional Self-Assessment</a:t>
            </a:r>
          </a:p>
          <a:p>
            <a:pPr marL="0" indent="0">
              <a:buNone/>
            </a:pPr>
            <a:r>
              <a:rPr lang="en-US" dirty="0" smtClean="0"/>
              <a:t>Oral Presentations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90763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Formal Report Structure</a:t>
            </a:r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793" y="1524000"/>
            <a:ext cx="6874970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7890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4525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12775</TotalTime>
  <Words>413</Words>
  <Application>Microsoft Office PowerPoint</Application>
  <PresentationFormat>On-screen Show (4:3)</PresentationFormat>
  <Paragraphs>92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Request for Proposal (RFP)</vt:lpstr>
      <vt:lpstr>Step 1</vt:lpstr>
      <vt:lpstr>Step 2 </vt:lpstr>
      <vt:lpstr>Step 3</vt:lpstr>
      <vt:lpstr>Pre- Proposal Requirements</vt:lpstr>
      <vt:lpstr>Full Proposal</vt:lpstr>
      <vt:lpstr>Project Management</vt:lpstr>
      <vt:lpstr>Proposal</vt:lpstr>
      <vt:lpstr>Proposal Format</vt:lpstr>
      <vt:lpstr>Technical Communications</vt:lpstr>
      <vt:lpstr>Formal Report Structure</vt:lpstr>
      <vt:lpstr>PowerPoint Presentation</vt:lpstr>
    </vt:vector>
  </TitlesOfParts>
  <Company>Michigan State University College of Engineering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Request for Proposal (RFP)</dc:title>
  <dc:creator>Lalita Udpa</dc:creator>
  <cp:lastModifiedBy>udpal</cp:lastModifiedBy>
  <cp:revision>25</cp:revision>
  <dcterms:created xsi:type="dcterms:W3CDTF">2013-09-04T17:57:18Z</dcterms:created>
  <dcterms:modified xsi:type="dcterms:W3CDTF">2015-01-27T19:09:28Z</dcterms:modified>
</cp:coreProperties>
</file>