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57" r:id="rId6"/>
    <p:sldId id="258" r:id="rId7"/>
    <p:sldId id="259" r:id="rId8"/>
    <p:sldId id="260" r:id="rId9"/>
    <p:sldId id="264" r:id="rId10"/>
    <p:sldId id="268" r:id="rId11"/>
    <p:sldId id="269" r:id="rId12"/>
    <p:sldId id="277" r:id="rId13"/>
    <p:sldId id="282" r:id="rId14"/>
    <p:sldId id="275" r:id="rId15"/>
    <p:sldId id="263" r:id="rId16"/>
    <p:sldId id="274" r:id="rId17"/>
    <p:sldId id="278" r:id="rId18"/>
    <p:sldId id="285" r:id="rId19"/>
    <p:sldId id="280" r:id="rId20"/>
    <p:sldId id="281" r:id="rId21"/>
    <p:sldId id="279" r:id="rId22"/>
    <p:sldId id="289" r:id="rId23"/>
    <p:sldId id="290" r:id="rId24"/>
    <p:sldId id="291" r:id="rId25"/>
    <p:sldId id="292" r:id="rId26"/>
    <p:sldId id="270" r:id="rId27"/>
    <p:sldId id="272" r:id="rId28"/>
    <p:sldId id="288" r:id="rId29"/>
    <p:sldId id="271" r:id="rId30"/>
    <p:sldId id="27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程雪" initials="程雪" lastIdx="1" clrIdx="0">
    <p:extLst>
      <p:ext uri="{19B8F6BF-5375-455C-9EA6-DF929625EA0E}">
        <p15:presenceInfo xmlns:p15="http://schemas.microsoft.com/office/powerpoint/2012/main" userId="a287a4f806b1f3b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9" d="100"/>
          <a:sy n="89" d="100"/>
        </p:scale>
        <p:origin x="28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392B61-3AA3-401E-8BB8-406299A6657F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C5D98E7-464A-4DF0-ADF7-00D1583CAE57}">
      <dgm:prSet phldrT="[Text]" custT="1"/>
      <dgm:spPr/>
      <dgm:t>
        <a:bodyPr/>
        <a:lstStyle/>
        <a:p>
          <a:endParaRPr lang="en-US" sz="1600" dirty="0" smtClean="0"/>
        </a:p>
        <a:p>
          <a:r>
            <a:rPr lang="en-US" sz="1600" dirty="0" smtClean="0"/>
            <a:t>Richard</a:t>
          </a:r>
        </a:p>
        <a:p>
          <a:r>
            <a:rPr lang="en-US" sz="1600" dirty="0" err="1" smtClean="0"/>
            <a:t>Szink</a:t>
          </a:r>
          <a:endParaRPr lang="en-US" sz="1600" dirty="0" smtClean="0"/>
        </a:p>
        <a:p>
          <a:endParaRPr lang="en-US" sz="1100" dirty="0"/>
        </a:p>
      </dgm:t>
    </dgm:pt>
    <dgm:pt modelId="{83CCB216-8DD0-4196-9511-773631BBCAD0}" type="parTrans" cxnId="{E8ADC9E0-FA1E-47AF-A619-059DB24BBBAC}">
      <dgm:prSet/>
      <dgm:spPr/>
      <dgm:t>
        <a:bodyPr/>
        <a:lstStyle/>
        <a:p>
          <a:endParaRPr lang="en-US"/>
        </a:p>
      </dgm:t>
    </dgm:pt>
    <dgm:pt modelId="{28466ED6-3A93-48F2-98C1-0E441A96B5B8}" type="sibTrans" cxnId="{E8ADC9E0-FA1E-47AF-A619-059DB24BBBAC}">
      <dgm:prSet/>
      <dgm:spPr/>
      <dgm:t>
        <a:bodyPr/>
        <a:lstStyle/>
        <a:p>
          <a:endParaRPr lang="en-US"/>
        </a:p>
      </dgm:t>
    </dgm:pt>
    <dgm:pt modelId="{4842D427-189F-4E96-B7B8-87EB8E87A251}">
      <dgm:prSet phldrT="[Text]" custT="1"/>
      <dgm:spPr/>
      <dgm:t>
        <a:bodyPr/>
        <a:lstStyle/>
        <a:p>
          <a:r>
            <a:rPr lang="en-US" sz="1600" dirty="0" smtClean="0"/>
            <a:t>Charlie Nguyen</a:t>
          </a:r>
        </a:p>
        <a:p>
          <a:endParaRPr lang="en-US" sz="1200" dirty="0"/>
        </a:p>
      </dgm:t>
    </dgm:pt>
    <dgm:pt modelId="{BC479F3D-661E-43D9-A482-701336C2AB82}" type="parTrans" cxnId="{9BD63989-80D7-4C77-8021-C8088C716433}">
      <dgm:prSet/>
      <dgm:spPr/>
      <dgm:t>
        <a:bodyPr/>
        <a:lstStyle/>
        <a:p>
          <a:endParaRPr lang="en-US"/>
        </a:p>
      </dgm:t>
    </dgm:pt>
    <dgm:pt modelId="{10DF6B7C-2DE0-46CA-B519-17A2076EFC8D}" type="sibTrans" cxnId="{9BD63989-80D7-4C77-8021-C8088C716433}">
      <dgm:prSet/>
      <dgm:spPr/>
      <dgm:t>
        <a:bodyPr/>
        <a:lstStyle/>
        <a:p>
          <a:endParaRPr lang="en-US"/>
        </a:p>
      </dgm:t>
    </dgm:pt>
    <dgm:pt modelId="{E3435084-F520-4B77-91C2-A67C6FE24397}">
      <dgm:prSet phldrT="[Text]" custT="1"/>
      <dgm:spPr/>
      <dgm:t>
        <a:bodyPr/>
        <a:lstStyle/>
        <a:p>
          <a:r>
            <a:rPr lang="en-US" sz="1600" dirty="0" err="1" smtClean="0"/>
            <a:t>Xue</a:t>
          </a:r>
          <a:r>
            <a:rPr lang="en-US" sz="1600" dirty="0" smtClean="0"/>
            <a:t> Cheng</a:t>
          </a:r>
        </a:p>
      </dgm:t>
    </dgm:pt>
    <dgm:pt modelId="{91888D0F-1553-4D99-8B1F-4850386870BF}" type="parTrans" cxnId="{7102C2C5-56E5-4942-8B01-5EE0233B7011}">
      <dgm:prSet/>
      <dgm:spPr/>
      <dgm:t>
        <a:bodyPr/>
        <a:lstStyle/>
        <a:p>
          <a:endParaRPr lang="en-US"/>
        </a:p>
      </dgm:t>
    </dgm:pt>
    <dgm:pt modelId="{6A3599C1-76C2-4591-9FFF-572E0FF5E69D}" type="sibTrans" cxnId="{7102C2C5-56E5-4942-8B01-5EE0233B7011}">
      <dgm:prSet/>
      <dgm:spPr/>
      <dgm:t>
        <a:bodyPr/>
        <a:lstStyle/>
        <a:p>
          <a:endParaRPr lang="en-US"/>
        </a:p>
      </dgm:t>
    </dgm:pt>
    <dgm:pt modelId="{25E4CF67-7EC9-4D85-BA36-C50D11FF3C6E}">
      <dgm:prSet phldrT="[Text]" custT="1"/>
      <dgm:spPr/>
      <dgm:t>
        <a:bodyPr/>
        <a:lstStyle/>
        <a:p>
          <a:r>
            <a:rPr lang="en-US" sz="1600" dirty="0" err="1" smtClean="0"/>
            <a:t>Lanea</a:t>
          </a:r>
          <a:r>
            <a:rPr lang="en-US" sz="1600" dirty="0" smtClean="0"/>
            <a:t> Williamson</a:t>
          </a:r>
        </a:p>
        <a:p>
          <a:endParaRPr lang="en-US" sz="1500" dirty="0"/>
        </a:p>
      </dgm:t>
    </dgm:pt>
    <dgm:pt modelId="{F4439E2D-6215-4188-B9B1-7B1748A6DEBD}" type="parTrans" cxnId="{4D2541F4-C5CD-4201-BDBC-CCCA23264BE2}">
      <dgm:prSet/>
      <dgm:spPr/>
      <dgm:t>
        <a:bodyPr/>
        <a:lstStyle/>
        <a:p>
          <a:endParaRPr lang="en-US"/>
        </a:p>
      </dgm:t>
    </dgm:pt>
    <dgm:pt modelId="{722B54E7-07C4-40D1-A798-B4C7E4274F67}" type="sibTrans" cxnId="{4D2541F4-C5CD-4201-BDBC-CCCA23264BE2}">
      <dgm:prSet/>
      <dgm:spPr/>
      <dgm:t>
        <a:bodyPr/>
        <a:lstStyle/>
        <a:p>
          <a:endParaRPr lang="en-US"/>
        </a:p>
      </dgm:t>
    </dgm:pt>
    <dgm:pt modelId="{EE54AC69-B71B-4308-9216-3F24C1095B51}">
      <dgm:prSet phldrT="[Text]" custT="1"/>
      <dgm:spPr/>
      <dgm:t>
        <a:bodyPr/>
        <a:lstStyle/>
        <a:p>
          <a:r>
            <a:rPr lang="en-US" sz="1600" dirty="0" smtClean="0"/>
            <a:t>Samuel </a:t>
          </a:r>
          <a:r>
            <a:rPr lang="en-US" sz="1600" dirty="0" err="1" smtClean="0"/>
            <a:t>Falabi</a:t>
          </a:r>
          <a:endParaRPr lang="en-US" sz="1600" dirty="0" smtClean="0"/>
        </a:p>
        <a:p>
          <a:endParaRPr lang="en-US" sz="1100" dirty="0"/>
        </a:p>
      </dgm:t>
    </dgm:pt>
    <dgm:pt modelId="{2BE664A0-9E62-42AC-A2DD-C3D57FC45190}" type="sibTrans" cxnId="{9279E626-BCA8-4E42-9055-A53591300BA8}">
      <dgm:prSet/>
      <dgm:spPr/>
      <dgm:t>
        <a:bodyPr/>
        <a:lstStyle/>
        <a:p>
          <a:endParaRPr lang="en-US"/>
        </a:p>
      </dgm:t>
    </dgm:pt>
    <dgm:pt modelId="{CF7C674E-28F2-4760-A847-B1B1822966A6}" type="parTrans" cxnId="{9279E626-BCA8-4E42-9055-A53591300BA8}">
      <dgm:prSet/>
      <dgm:spPr/>
      <dgm:t>
        <a:bodyPr/>
        <a:lstStyle/>
        <a:p>
          <a:endParaRPr lang="en-US"/>
        </a:p>
      </dgm:t>
    </dgm:pt>
    <dgm:pt modelId="{08CAF6EE-F5EF-4779-9C83-0614285AAA4A}" type="pres">
      <dgm:prSet presAssocID="{FC392B61-3AA3-401E-8BB8-406299A6657F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8C90BBF-C055-4804-A19E-31AE16AB9C9F}" type="pres">
      <dgm:prSet presAssocID="{4C5D98E7-464A-4DF0-ADF7-00D1583CAE57}" presName="Accent1" presStyleCnt="0"/>
      <dgm:spPr/>
    </dgm:pt>
    <dgm:pt modelId="{2A1B6303-B9BB-4BCA-B02A-32584CAA840D}" type="pres">
      <dgm:prSet presAssocID="{4C5D98E7-464A-4DF0-ADF7-00D1583CAE57}" presName="Accent" presStyleLbl="node1" presStyleIdx="0" presStyleCnt="5"/>
      <dgm:spPr/>
    </dgm:pt>
    <dgm:pt modelId="{E1CCEBE2-B518-4068-88B9-8A760CE7697D}" type="pres">
      <dgm:prSet presAssocID="{4C5D98E7-464A-4DF0-ADF7-00D1583CAE57}" presName="Parent1" presStyleLbl="revTx" presStyleIdx="0" presStyleCnt="5" custLinFactNeighborY="-1258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2E8055-B280-4A6A-ADE7-932F7B6D973A}" type="pres">
      <dgm:prSet presAssocID="{EE54AC69-B71B-4308-9216-3F24C1095B51}" presName="Accent2" presStyleCnt="0"/>
      <dgm:spPr/>
    </dgm:pt>
    <dgm:pt modelId="{A04F2915-E104-4AA0-B94E-448E9AEBF89B}" type="pres">
      <dgm:prSet presAssocID="{EE54AC69-B71B-4308-9216-3F24C1095B51}" presName="Accent" presStyleLbl="node1" presStyleIdx="1" presStyleCnt="5"/>
      <dgm:spPr/>
    </dgm:pt>
    <dgm:pt modelId="{A151C60B-EB94-4D05-B10E-E838F8E554EB}" type="pres">
      <dgm:prSet presAssocID="{EE54AC69-B71B-4308-9216-3F24C1095B51}" presName="Parent2" presStyleLbl="revTx" presStyleIdx="1" presStyleCnt="5" custLinFactNeighborX="-2096" custLinFactNeighborY="1258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14C4A-BD12-4D90-BAAF-B5B19AF83E33}" type="pres">
      <dgm:prSet presAssocID="{4842D427-189F-4E96-B7B8-87EB8E87A251}" presName="Accent3" presStyleCnt="0"/>
      <dgm:spPr/>
    </dgm:pt>
    <dgm:pt modelId="{AB87656A-D07C-48AE-9340-84693A676D0F}" type="pres">
      <dgm:prSet presAssocID="{4842D427-189F-4E96-B7B8-87EB8E87A251}" presName="Accent" presStyleLbl="node1" presStyleIdx="2" presStyleCnt="5"/>
      <dgm:spPr/>
    </dgm:pt>
    <dgm:pt modelId="{ABBC3E4B-9E7F-4A1A-9B03-F6CD7C1EE70B}" type="pres">
      <dgm:prSet presAssocID="{4842D427-189F-4E96-B7B8-87EB8E87A251}" presName="Parent3" presStyleLbl="revTx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BCB21A-0F0C-4AA2-99DC-121149C3035B}" type="pres">
      <dgm:prSet presAssocID="{E3435084-F520-4B77-91C2-A67C6FE24397}" presName="Accent4" presStyleCnt="0"/>
      <dgm:spPr/>
    </dgm:pt>
    <dgm:pt modelId="{B42C7854-5977-4CFE-9821-4D28BF259845}" type="pres">
      <dgm:prSet presAssocID="{E3435084-F520-4B77-91C2-A67C6FE24397}" presName="Accent" presStyleLbl="node1" presStyleIdx="3" presStyleCnt="5"/>
      <dgm:spPr/>
    </dgm:pt>
    <dgm:pt modelId="{23D161AC-5215-4CF2-9EE7-E4F15F5FEAEA}" type="pres">
      <dgm:prSet presAssocID="{E3435084-F520-4B77-91C2-A67C6FE24397}" presName="Parent4" presStyleLbl="revTx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0AAE7D-A6BC-4795-88A5-A4F9FFCE5F3A}" type="pres">
      <dgm:prSet presAssocID="{25E4CF67-7EC9-4D85-BA36-C50D11FF3C6E}" presName="Accent5" presStyleCnt="0"/>
      <dgm:spPr/>
    </dgm:pt>
    <dgm:pt modelId="{2A42E7F2-76D2-4932-9228-0F9784BC8535}" type="pres">
      <dgm:prSet presAssocID="{25E4CF67-7EC9-4D85-BA36-C50D11FF3C6E}" presName="Accent" presStyleLbl="node1" presStyleIdx="4" presStyleCnt="5"/>
      <dgm:spPr/>
    </dgm:pt>
    <dgm:pt modelId="{9191A197-0723-483F-A04D-65A006AB1119}" type="pres">
      <dgm:prSet presAssocID="{25E4CF67-7EC9-4D85-BA36-C50D11FF3C6E}" presName="Parent5" presStyleLbl="revTx" presStyleIdx="4" presStyleCnt="5" custScaleX="147961" custLinFactNeighborX="-1048" custLinFactNeighborY="1677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4CD6D1-7FCA-4AC6-AD0D-7B12BFB5A1E2}" type="presOf" srcId="{25E4CF67-7EC9-4D85-BA36-C50D11FF3C6E}" destId="{9191A197-0723-483F-A04D-65A006AB1119}" srcOrd="0" destOrd="0" presId="urn:microsoft.com/office/officeart/2009/layout/CircleArrowProcess"/>
    <dgm:cxn modelId="{A47561E4-5AAA-40C4-B301-75B13EA33FF6}" type="presOf" srcId="{4842D427-189F-4E96-B7B8-87EB8E87A251}" destId="{ABBC3E4B-9E7F-4A1A-9B03-F6CD7C1EE70B}" srcOrd="0" destOrd="0" presId="urn:microsoft.com/office/officeart/2009/layout/CircleArrowProcess"/>
    <dgm:cxn modelId="{2A80361E-AE71-461F-8F05-A56FAB0BB1D2}" type="presOf" srcId="{EE54AC69-B71B-4308-9216-3F24C1095B51}" destId="{A151C60B-EB94-4D05-B10E-E838F8E554EB}" srcOrd="0" destOrd="0" presId="urn:microsoft.com/office/officeart/2009/layout/CircleArrowProcess"/>
    <dgm:cxn modelId="{9279E626-BCA8-4E42-9055-A53591300BA8}" srcId="{FC392B61-3AA3-401E-8BB8-406299A6657F}" destId="{EE54AC69-B71B-4308-9216-3F24C1095B51}" srcOrd="1" destOrd="0" parTransId="{CF7C674E-28F2-4760-A847-B1B1822966A6}" sibTransId="{2BE664A0-9E62-42AC-A2DD-C3D57FC45190}"/>
    <dgm:cxn modelId="{9BD63989-80D7-4C77-8021-C8088C716433}" srcId="{FC392B61-3AA3-401E-8BB8-406299A6657F}" destId="{4842D427-189F-4E96-B7B8-87EB8E87A251}" srcOrd="2" destOrd="0" parTransId="{BC479F3D-661E-43D9-A482-701336C2AB82}" sibTransId="{10DF6B7C-2DE0-46CA-B519-17A2076EFC8D}"/>
    <dgm:cxn modelId="{E4CAFB7E-3450-44C5-99DD-6B11C58466DC}" type="presOf" srcId="{4C5D98E7-464A-4DF0-ADF7-00D1583CAE57}" destId="{E1CCEBE2-B518-4068-88B9-8A760CE7697D}" srcOrd="0" destOrd="0" presId="urn:microsoft.com/office/officeart/2009/layout/CircleArrowProcess"/>
    <dgm:cxn modelId="{7102C2C5-56E5-4942-8B01-5EE0233B7011}" srcId="{FC392B61-3AA3-401E-8BB8-406299A6657F}" destId="{E3435084-F520-4B77-91C2-A67C6FE24397}" srcOrd="3" destOrd="0" parTransId="{91888D0F-1553-4D99-8B1F-4850386870BF}" sibTransId="{6A3599C1-76C2-4591-9FFF-572E0FF5E69D}"/>
    <dgm:cxn modelId="{4D2541F4-C5CD-4201-BDBC-CCCA23264BE2}" srcId="{FC392B61-3AA3-401E-8BB8-406299A6657F}" destId="{25E4CF67-7EC9-4D85-BA36-C50D11FF3C6E}" srcOrd="4" destOrd="0" parTransId="{F4439E2D-6215-4188-B9B1-7B1748A6DEBD}" sibTransId="{722B54E7-07C4-40D1-A798-B4C7E4274F67}"/>
    <dgm:cxn modelId="{E8ADC9E0-FA1E-47AF-A619-059DB24BBBAC}" srcId="{FC392B61-3AA3-401E-8BB8-406299A6657F}" destId="{4C5D98E7-464A-4DF0-ADF7-00D1583CAE57}" srcOrd="0" destOrd="0" parTransId="{83CCB216-8DD0-4196-9511-773631BBCAD0}" sibTransId="{28466ED6-3A93-48F2-98C1-0E441A96B5B8}"/>
    <dgm:cxn modelId="{C6BCB9A4-0698-4092-B7ED-77FA38BE8328}" type="presOf" srcId="{E3435084-F520-4B77-91C2-A67C6FE24397}" destId="{23D161AC-5215-4CF2-9EE7-E4F15F5FEAEA}" srcOrd="0" destOrd="0" presId="urn:microsoft.com/office/officeart/2009/layout/CircleArrowProcess"/>
    <dgm:cxn modelId="{6530EDE0-6C68-453A-8D7A-6B183D591F87}" type="presOf" srcId="{FC392B61-3AA3-401E-8BB8-406299A6657F}" destId="{08CAF6EE-F5EF-4779-9C83-0614285AAA4A}" srcOrd="0" destOrd="0" presId="urn:microsoft.com/office/officeart/2009/layout/CircleArrowProcess"/>
    <dgm:cxn modelId="{DA6792A4-07D1-4166-BE42-8A54442FA0F8}" type="presParOf" srcId="{08CAF6EE-F5EF-4779-9C83-0614285AAA4A}" destId="{D8C90BBF-C055-4804-A19E-31AE16AB9C9F}" srcOrd="0" destOrd="0" presId="urn:microsoft.com/office/officeart/2009/layout/CircleArrowProcess"/>
    <dgm:cxn modelId="{761E29CC-87F6-40D4-A568-2CF99385435C}" type="presParOf" srcId="{D8C90BBF-C055-4804-A19E-31AE16AB9C9F}" destId="{2A1B6303-B9BB-4BCA-B02A-32584CAA840D}" srcOrd="0" destOrd="0" presId="urn:microsoft.com/office/officeart/2009/layout/CircleArrowProcess"/>
    <dgm:cxn modelId="{D35F562B-881B-47FB-82D5-0E71EEEA5E1B}" type="presParOf" srcId="{08CAF6EE-F5EF-4779-9C83-0614285AAA4A}" destId="{E1CCEBE2-B518-4068-88B9-8A760CE7697D}" srcOrd="1" destOrd="0" presId="urn:microsoft.com/office/officeart/2009/layout/CircleArrowProcess"/>
    <dgm:cxn modelId="{8BC77E8A-411E-4D62-80F4-D11D315A3A8E}" type="presParOf" srcId="{08CAF6EE-F5EF-4779-9C83-0614285AAA4A}" destId="{4D2E8055-B280-4A6A-ADE7-932F7B6D973A}" srcOrd="2" destOrd="0" presId="urn:microsoft.com/office/officeart/2009/layout/CircleArrowProcess"/>
    <dgm:cxn modelId="{F62459B7-4079-4C32-AA4D-A093DA9B2640}" type="presParOf" srcId="{4D2E8055-B280-4A6A-ADE7-932F7B6D973A}" destId="{A04F2915-E104-4AA0-B94E-448E9AEBF89B}" srcOrd="0" destOrd="0" presId="urn:microsoft.com/office/officeart/2009/layout/CircleArrowProcess"/>
    <dgm:cxn modelId="{1A8F1ECF-622D-4605-A006-C62887DCAE60}" type="presParOf" srcId="{08CAF6EE-F5EF-4779-9C83-0614285AAA4A}" destId="{A151C60B-EB94-4D05-B10E-E838F8E554EB}" srcOrd="3" destOrd="0" presId="urn:microsoft.com/office/officeart/2009/layout/CircleArrowProcess"/>
    <dgm:cxn modelId="{0C23D0D1-F33B-401B-BC34-16EF34348997}" type="presParOf" srcId="{08CAF6EE-F5EF-4779-9C83-0614285AAA4A}" destId="{12D14C4A-BD12-4D90-BAAF-B5B19AF83E33}" srcOrd="4" destOrd="0" presId="urn:microsoft.com/office/officeart/2009/layout/CircleArrowProcess"/>
    <dgm:cxn modelId="{DBFCDF42-624D-47AE-BD88-F95856CF2471}" type="presParOf" srcId="{12D14C4A-BD12-4D90-BAAF-B5B19AF83E33}" destId="{AB87656A-D07C-48AE-9340-84693A676D0F}" srcOrd="0" destOrd="0" presId="urn:microsoft.com/office/officeart/2009/layout/CircleArrowProcess"/>
    <dgm:cxn modelId="{8367B353-F98A-4FD5-B06A-155CA8B30283}" type="presParOf" srcId="{08CAF6EE-F5EF-4779-9C83-0614285AAA4A}" destId="{ABBC3E4B-9E7F-4A1A-9B03-F6CD7C1EE70B}" srcOrd="5" destOrd="0" presId="urn:microsoft.com/office/officeart/2009/layout/CircleArrowProcess"/>
    <dgm:cxn modelId="{B4C7A8AE-4F49-4265-9BCB-EDBBDC9EF208}" type="presParOf" srcId="{08CAF6EE-F5EF-4779-9C83-0614285AAA4A}" destId="{83BCB21A-0F0C-4AA2-99DC-121149C3035B}" srcOrd="6" destOrd="0" presId="urn:microsoft.com/office/officeart/2009/layout/CircleArrowProcess"/>
    <dgm:cxn modelId="{F956397D-7C22-47E7-89D5-D4B812B68A07}" type="presParOf" srcId="{83BCB21A-0F0C-4AA2-99DC-121149C3035B}" destId="{B42C7854-5977-4CFE-9821-4D28BF259845}" srcOrd="0" destOrd="0" presId="urn:microsoft.com/office/officeart/2009/layout/CircleArrowProcess"/>
    <dgm:cxn modelId="{F1681FFC-E43A-456E-B7B3-2E4626993A2F}" type="presParOf" srcId="{08CAF6EE-F5EF-4779-9C83-0614285AAA4A}" destId="{23D161AC-5215-4CF2-9EE7-E4F15F5FEAEA}" srcOrd="7" destOrd="0" presId="urn:microsoft.com/office/officeart/2009/layout/CircleArrowProcess"/>
    <dgm:cxn modelId="{70B51095-5270-49DB-ACDD-F2C9C03E3639}" type="presParOf" srcId="{08CAF6EE-F5EF-4779-9C83-0614285AAA4A}" destId="{AB0AAE7D-A6BC-4795-88A5-A4F9FFCE5F3A}" srcOrd="8" destOrd="0" presId="urn:microsoft.com/office/officeart/2009/layout/CircleArrowProcess"/>
    <dgm:cxn modelId="{236109DD-03D5-4A34-866F-7F7BCB5BAD07}" type="presParOf" srcId="{AB0AAE7D-A6BC-4795-88A5-A4F9FFCE5F3A}" destId="{2A42E7F2-76D2-4932-9228-0F9784BC8535}" srcOrd="0" destOrd="0" presId="urn:microsoft.com/office/officeart/2009/layout/CircleArrowProcess"/>
    <dgm:cxn modelId="{8DF8E054-9BA1-455E-8141-1B053D196D77}" type="presParOf" srcId="{08CAF6EE-F5EF-4779-9C83-0614285AAA4A}" destId="{9191A197-0723-483F-A04D-65A006AB1119}" srcOrd="9" destOrd="0" presId="urn:microsoft.com/office/officeart/2009/layout/CircleArrowProcess"/>
  </dgm:cxnLst>
  <dgm:bg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42A792-A237-4504-B602-9FF2A092537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251F4E-D6E0-4571-B08B-D79E05CEBC69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Project Management</a:t>
          </a:r>
          <a:endParaRPr lang="en-US" dirty="0"/>
        </a:p>
      </dgm:t>
    </dgm:pt>
    <dgm:pt modelId="{6071D94F-7192-46F4-8E3C-95C9D9F690D7}" type="parTrans" cxnId="{C6FE96A3-37DD-48C7-9D45-84815FF47691}">
      <dgm:prSet/>
      <dgm:spPr/>
      <dgm:t>
        <a:bodyPr/>
        <a:lstStyle/>
        <a:p>
          <a:endParaRPr lang="en-US"/>
        </a:p>
      </dgm:t>
    </dgm:pt>
    <dgm:pt modelId="{980E21DE-696A-44C9-AC16-394341F8E0D9}" type="sibTrans" cxnId="{C6FE96A3-37DD-48C7-9D45-84815FF47691}">
      <dgm:prSet/>
      <dgm:spPr/>
      <dgm:t>
        <a:bodyPr/>
        <a:lstStyle/>
        <a:p>
          <a:endParaRPr lang="en-US"/>
        </a:p>
      </dgm:t>
    </dgm:pt>
    <dgm:pt modelId="{1E227C5F-9923-4C45-8D8A-0ABDD6CF6C49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Microcontroller research and programming</a:t>
          </a:r>
          <a:endParaRPr lang="en-US" dirty="0"/>
        </a:p>
      </dgm:t>
    </dgm:pt>
    <dgm:pt modelId="{FD98E1CF-EF17-4A2C-ACCC-ABA56E8F553E}" type="parTrans" cxnId="{2C871DEC-8002-4ADD-BAE2-BEE252EAEAB8}">
      <dgm:prSet/>
      <dgm:spPr/>
      <dgm:t>
        <a:bodyPr/>
        <a:lstStyle/>
        <a:p>
          <a:endParaRPr lang="en-US"/>
        </a:p>
      </dgm:t>
    </dgm:pt>
    <dgm:pt modelId="{266138B6-0831-4752-BD65-B240503C7EEC}" type="sibTrans" cxnId="{2C871DEC-8002-4ADD-BAE2-BEE252EAEAB8}">
      <dgm:prSet/>
      <dgm:spPr/>
      <dgm:t>
        <a:bodyPr/>
        <a:lstStyle/>
        <a:p>
          <a:endParaRPr lang="en-US"/>
        </a:p>
      </dgm:t>
    </dgm:pt>
    <dgm:pt modelId="{DF61FF17-4207-4A4A-ACEB-BDDFCD2BEC21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 smtClean="0"/>
            <a:t>Documents Preparer</a:t>
          </a:r>
          <a:endParaRPr lang="en-US" dirty="0"/>
        </a:p>
      </dgm:t>
    </dgm:pt>
    <dgm:pt modelId="{C78D0460-CCDD-4F4B-94B6-67996B425239}" type="parTrans" cxnId="{462898AC-AD6C-4BE6-97A6-B34956BFAAA9}">
      <dgm:prSet/>
      <dgm:spPr/>
      <dgm:t>
        <a:bodyPr/>
        <a:lstStyle/>
        <a:p>
          <a:endParaRPr lang="en-US"/>
        </a:p>
      </dgm:t>
    </dgm:pt>
    <dgm:pt modelId="{CE0F2BF2-11CE-4D8F-B7F7-27C64E754A7D}" type="sibTrans" cxnId="{462898AC-AD6C-4BE6-97A6-B34956BFAAA9}">
      <dgm:prSet/>
      <dgm:spPr/>
      <dgm:t>
        <a:bodyPr/>
        <a:lstStyle/>
        <a:p>
          <a:endParaRPr lang="en-US"/>
        </a:p>
      </dgm:t>
    </dgm:pt>
    <dgm:pt modelId="{5C5938F4-7D9B-404F-9A9C-66A5B97303F9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 smtClean="0"/>
            <a:t>Power supply</a:t>
          </a:r>
          <a:endParaRPr lang="en-US" dirty="0"/>
        </a:p>
      </dgm:t>
    </dgm:pt>
    <dgm:pt modelId="{9BA4F3B2-6454-4226-8AE2-EEAF728B6FAE}" type="parTrans" cxnId="{E19A74B2-FB3B-474D-9759-FCC73B5715E6}">
      <dgm:prSet/>
      <dgm:spPr/>
      <dgm:t>
        <a:bodyPr/>
        <a:lstStyle/>
        <a:p>
          <a:endParaRPr lang="en-US"/>
        </a:p>
      </dgm:t>
    </dgm:pt>
    <dgm:pt modelId="{47CC6667-9FE0-4CBA-A755-45E6A31271C4}" type="sibTrans" cxnId="{E19A74B2-FB3B-474D-9759-FCC73B5715E6}">
      <dgm:prSet/>
      <dgm:spPr/>
      <dgm:t>
        <a:bodyPr/>
        <a:lstStyle/>
        <a:p>
          <a:endParaRPr lang="en-US"/>
        </a:p>
      </dgm:t>
    </dgm:pt>
    <dgm:pt modelId="{5ADA8BC0-3996-492F-9F2E-F71140CFA6F5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Web Designer</a:t>
          </a:r>
          <a:endParaRPr lang="en-US" dirty="0"/>
        </a:p>
      </dgm:t>
    </dgm:pt>
    <dgm:pt modelId="{2BD11695-ABA2-4EDB-8CFB-52ADA0A96DD1}" type="parTrans" cxnId="{BB4B0AEF-E042-480C-BB95-463AB1FB9A87}">
      <dgm:prSet/>
      <dgm:spPr/>
      <dgm:t>
        <a:bodyPr/>
        <a:lstStyle/>
        <a:p>
          <a:endParaRPr lang="en-US"/>
        </a:p>
      </dgm:t>
    </dgm:pt>
    <dgm:pt modelId="{C6D616BC-F59F-4950-A36B-8554A27094F6}" type="sibTrans" cxnId="{BB4B0AEF-E042-480C-BB95-463AB1FB9A87}">
      <dgm:prSet/>
      <dgm:spPr/>
      <dgm:t>
        <a:bodyPr/>
        <a:lstStyle/>
        <a:p>
          <a:endParaRPr lang="en-US"/>
        </a:p>
      </dgm:t>
    </dgm:pt>
    <dgm:pt modelId="{18D76311-A9FC-4FEC-8083-7DBCBFC49389}">
      <dgm:prSet/>
      <dgm:spPr>
        <a:solidFill>
          <a:srgbClr val="0070C0"/>
        </a:solidFill>
      </dgm:spPr>
      <dgm:t>
        <a:bodyPr/>
        <a:lstStyle/>
        <a:p>
          <a:r>
            <a:rPr lang="en-US" dirty="0" smtClean="0"/>
            <a:t>Presentation</a:t>
          </a:r>
          <a:endParaRPr lang="en-US" dirty="0"/>
        </a:p>
      </dgm:t>
    </dgm:pt>
    <dgm:pt modelId="{15A7A9F2-955E-4755-83CF-B28592268FDC}" type="parTrans" cxnId="{B5A4EAD7-BBC2-4147-A92F-67169BE56062}">
      <dgm:prSet/>
      <dgm:spPr/>
      <dgm:t>
        <a:bodyPr/>
        <a:lstStyle/>
        <a:p>
          <a:endParaRPr lang="en-US"/>
        </a:p>
      </dgm:t>
    </dgm:pt>
    <dgm:pt modelId="{765784FE-8516-4D3A-A38B-A7D7E58CC906}" type="sibTrans" cxnId="{B5A4EAD7-BBC2-4147-A92F-67169BE56062}">
      <dgm:prSet/>
      <dgm:spPr/>
      <dgm:t>
        <a:bodyPr/>
        <a:lstStyle/>
        <a:p>
          <a:endParaRPr lang="en-US"/>
        </a:p>
      </dgm:t>
    </dgm:pt>
    <dgm:pt modelId="{27F5151F-03AF-42D3-AA43-885253A3D60B}">
      <dgm:prSet/>
      <dgm:spPr>
        <a:solidFill>
          <a:srgbClr val="0070C0"/>
        </a:solidFill>
      </dgm:spPr>
      <dgm:t>
        <a:bodyPr/>
        <a:lstStyle/>
        <a:p>
          <a:r>
            <a:rPr lang="en-US" dirty="0" smtClean="0"/>
            <a:t>Sensor Research and safety cone design</a:t>
          </a:r>
          <a:endParaRPr lang="en-US" dirty="0"/>
        </a:p>
      </dgm:t>
    </dgm:pt>
    <dgm:pt modelId="{D3E9B961-9610-4B0A-BA48-C394F10A9E33}" type="parTrans" cxnId="{D66CEAD1-A5E2-4B34-93A0-F7D829804B40}">
      <dgm:prSet/>
      <dgm:spPr/>
      <dgm:t>
        <a:bodyPr/>
        <a:lstStyle/>
        <a:p>
          <a:endParaRPr lang="en-US"/>
        </a:p>
      </dgm:t>
    </dgm:pt>
    <dgm:pt modelId="{8AC9D19E-2CD5-45BE-B6C0-1A5234556EA5}" type="sibTrans" cxnId="{D66CEAD1-A5E2-4B34-93A0-F7D829804B40}">
      <dgm:prSet/>
      <dgm:spPr/>
      <dgm:t>
        <a:bodyPr/>
        <a:lstStyle/>
        <a:p>
          <a:endParaRPr lang="en-US"/>
        </a:p>
      </dgm:t>
    </dgm:pt>
    <dgm:pt modelId="{850A1D40-5ABB-409C-BF83-55171FC7CC4A}">
      <dgm:prSet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Lab</a:t>
          </a:r>
          <a:endParaRPr lang="en-US" dirty="0"/>
        </a:p>
      </dgm:t>
    </dgm:pt>
    <dgm:pt modelId="{8F951BCD-72EE-4A9E-A071-46D5A8C81F6E}" type="parTrans" cxnId="{7E2531E0-C3BE-4053-924E-8A03E4FD6FF1}">
      <dgm:prSet/>
      <dgm:spPr/>
      <dgm:t>
        <a:bodyPr/>
        <a:lstStyle/>
        <a:p>
          <a:endParaRPr lang="en-US"/>
        </a:p>
      </dgm:t>
    </dgm:pt>
    <dgm:pt modelId="{6CE4DB77-5938-48AD-9AE5-4B05D269D6AE}" type="sibTrans" cxnId="{7E2531E0-C3BE-4053-924E-8A03E4FD6FF1}">
      <dgm:prSet/>
      <dgm:spPr/>
      <dgm:t>
        <a:bodyPr/>
        <a:lstStyle/>
        <a:p>
          <a:endParaRPr lang="en-US"/>
        </a:p>
      </dgm:t>
    </dgm:pt>
    <dgm:pt modelId="{5741AEAD-A0EE-43A5-A509-AEA6E8BE52D1}">
      <dgm:prSet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Cost estimating and Purchasing </a:t>
          </a:r>
          <a:endParaRPr lang="en-US" dirty="0"/>
        </a:p>
      </dgm:t>
    </dgm:pt>
    <dgm:pt modelId="{336F9AA1-B7F6-4596-9144-0F92A0D81C57}" type="parTrans" cxnId="{1DC7B4AD-BEC0-4317-AD88-BF3B24C71BA7}">
      <dgm:prSet/>
      <dgm:spPr/>
      <dgm:t>
        <a:bodyPr/>
        <a:lstStyle/>
        <a:p>
          <a:endParaRPr lang="en-US"/>
        </a:p>
      </dgm:t>
    </dgm:pt>
    <dgm:pt modelId="{7F26CAF9-045E-4A87-BBD8-73C4529A8465}" type="sibTrans" cxnId="{1DC7B4AD-BEC0-4317-AD88-BF3B24C71BA7}">
      <dgm:prSet/>
      <dgm:spPr/>
      <dgm:t>
        <a:bodyPr/>
        <a:lstStyle/>
        <a:p>
          <a:endParaRPr lang="en-US"/>
        </a:p>
      </dgm:t>
    </dgm:pt>
    <dgm:pt modelId="{928B87BF-2422-408D-B6FF-E94DC8E5E7E3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 smtClean="0"/>
            <a:t>Alarm system</a:t>
          </a:r>
          <a:endParaRPr lang="en-US" dirty="0"/>
        </a:p>
      </dgm:t>
    </dgm:pt>
    <dgm:pt modelId="{1B30A7F2-E44E-4B4B-810C-33A9321131A4}" type="parTrans" cxnId="{376D952B-610A-4A0C-9DDD-95C462AD8B70}">
      <dgm:prSet/>
      <dgm:spPr/>
      <dgm:t>
        <a:bodyPr/>
        <a:lstStyle/>
        <a:p>
          <a:endParaRPr lang="en-US"/>
        </a:p>
      </dgm:t>
    </dgm:pt>
    <dgm:pt modelId="{7458737F-CD2E-4A93-B546-73D6E7B7E9F5}" type="sibTrans" cxnId="{376D952B-610A-4A0C-9DDD-95C462AD8B70}">
      <dgm:prSet/>
      <dgm:spPr/>
      <dgm:t>
        <a:bodyPr/>
        <a:lstStyle/>
        <a:p>
          <a:endParaRPr lang="en-US"/>
        </a:p>
      </dgm:t>
    </dgm:pt>
    <dgm:pt modelId="{C476C1AE-F213-45EF-8EF5-793DE3C561E1}">
      <dgm:prSet/>
      <dgm:spPr>
        <a:solidFill>
          <a:schemeClr val="accent6"/>
        </a:solidFill>
      </dgm:spPr>
      <dgm:t>
        <a:bodyPr/>
        <a:lstStyle/>
        <a:p>
          <a:r>
            <a:rPr lang="en-US" dirty="0" smtClean="0"/>
            <a:t>Alarm system</a:t>
          </a:r>
          <a:endParaRPr lang="en-US" dirty="0"/>
        </a:p>
      </dgm:t>
    </dgm:pt>
    <dgm:pt modelId="{8C9A201F-5FF1-4829-AFB7-0B341DB77202}" type="parTrans" cxnId="{BA079902-B2B1-45B3-AD5A-7FA9F260BEDE}">
      <dgm:prSet/>
      <dgm:spPr/>
      <dgm:t>
        <a:bodyPr/>
        <a:lstStyle/>
        <a:p>
          <a:endParaRPr lang="en-US"/>
        </a:p>
      </dgm:t>
    </dgm:pt>
    <dgm:pt modelId="{2604905F-E486-4113-9E49-8FE83DD7B29E}" type="sibTrans" cxnId="{BA079902-B2B1-45B3-AD5A-7FA9F260BEDE}">
      <dgm:prSet/>
      <dgm:spPr/>
      <dgm:t>
        <a:bodyPr/>
        <a:lstStyle/>
        <a:p>
          <a:endParaRPr lang="en-US"/>
        </a:p>
      </dgm:t>
    </dgm:pt>
    <dgm:pt modelId="{8BBE830D-C682-4BEC-867A-A8FEA43D94C6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Sensor research and safety cone design</a:t>
          </a:r>
          <a:endParaRPr lang="en-US" dirty="0"/>
        </a:p>
      </dgm:t>
    </dgm:pt>
    <dgm:pt modelId="{6524949E-3D57-4FB9-B46B-9A0F7D6CC635}" type="parTrans" cxnId="{7DDC679A-5BF2-4DA9-A5BE-DDE546B262B2}">
      <dgm:prSet/>
      <dgm:spPr/>
      <dgm:t>
        <a:bodyPr/>
        <a:lstStyle/>
        <a:p>
          <a:endParaRPr lang="en-US"/>
        </a:p>
      </dgm:t>
    </dgm:pt>
    <dgm:pt modelId="{062ACC8E-1F69-4D39-B1F7-434C18B6B5BE}" type="sibTrans" cxnId="{7DDC679A-5BF2-4DA9-A5BE-DDE546B262B2}">
      <dgm:prSet/>
      <dgm:spPr/>
      <dgm:t>
        <a:bodyPr/>
        <a:lstStyle/>
        <a:p>
          <a:endParaRPr lang="en-US"/>
        </a:p>
      </dgm:t>
    </dgm:pt>
    <dgm:pt modelId="{F6B2009B-344F-4707-8DD1-AF6D04B0C1A1}">
      <dgm:prSet/>
      <dgm:spPr>
        <a:solidFill>
          <a:srgbClr val="0070C0"/>
        </a:solidFill>
      </dgm:spPr>
      <dgm:t>
        <a:bodyPr/>
        <a:lstStyle/>
        <a:p>
          <a:r>
            <a:rPr lang="en-US" dirty="0" smtClean="0"/>
            <a:t>Simulation and Testing </a:t>
          </a:r>
          <a:endParaRPr lang="en-US" dirty="0"/>
        </a:p>
      </dgm:t>
    </dgm:pt>
    <dgm:pt modelId="{72FF81CF-D227-4242-821B-11988727DF11}" type="parTrans" cxnId="{C409FFD5-F21E-4904-AF9A-5B82477E3D74}">
      <dgm:prSet/>
      <dgm:spPr/>
      <dgm:t>
        <a:bodyPr/>
        <a:lstStyle/>
        <a:p>
          <a:endParaRPr lang="en-US"/>
        </a:p>
      </dgm:t>
    </dgm:pt>
    <dgm:pt modelId="{590D986A-8681-47CD-9877-52660DEFCB49}" type="sibTrans" cxnId="{C409FFD5-F21E-4904-AF9A-5B82477E3D74}">
      <dgm:prSet/>
      <dgm:spPr/>
      <dgm:t>
        <a:bodyPr/>
        <a:lstStyle/>
        <a:p>
          <a:endParaRPr lang="en-US"/>
        </a:p>
      </dgm:t>
    </dgm:pt>
    <dgm:pt modelId="{7213E171-8293-408F-ACAB-09B619C091C5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Microcontroller programming </a:t>
          </a:r>
          <a:endParaRPr lang="en-US" dirty="0"/>
        </a:p>
      </dgm:t>
    </dgm:pt>
    <dgm:pt modelId="{338EF021-EEEB-47DD-9F3A-FB6218821548}" type="parTrans" cxnId="{6394669F-B5F5-4A5C-A8B9-2D4FA8649D9E}">
      <dgm:prSet/>
      <dgm:spPr/>
    </dgm:pt>
    <dgm:pt modelId="{BB661A33-AFAA-474D-8EEC-C0EAC028401A}" type="sibTrans" cxnId="{6394669F-B5F5-4A5C-A8B9-2D4FA8649D9E}">
      <dgm:prSet/>
      <dgm:spPr/>
    </dgm:pt>
    <dgm:pt modelId="{D0F69542-06F8-4600-8566-EC85CB30026A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Overall design </a:t>
          </a:r>
          <a:endParaRPr lang="en-US" dirty="0"/>
        </a:p>
      </dgm:t>
    </dgm:pt>
    <dgm:pt modelId="{F91A41BD-D0E8-453A-A923-C5023754B8A3}" type="parTrans" cxnId="{2D3FC56B-8541-43E5-943D-A477DF149943}">
      <dgm:prSet/>
      <dgm:spPr/>
    </dgm:pt>
    <dgm:pt modelId="{DAB2DB42-2AD7-409D-BA74-E13B1DBB95AC}" type="sibTrans" cxnId="{2D3FC56B-8541-43E5-943D-A477DF149943}">
      <dgm:prSet/>
      <dgm:spPr/>
    </dgm:pt>
    <dgm:pt modelId="{F81F8095-93AD-4FC2-923B-0F3E19B92BDA}" type="pres">
      <dgm:prSet presAssocID="{6242A792-A237-4504-B602-9FF2A092537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F70B26-E82A-43E8-B418-226A49770D0E}" type="pres">
      <dgm:prSet presAssocID="{C2251F4E-D6E0-4571-B08B-D79E05CEBC69}" presName="comp" presStyleCnt="0"/>
      <dgm:spPr/>
    </dgm:pt>
    <dgm:pt modelId="{29B4FAC5-A0D5-46FD-9B9B-3061F9E43C78}" type="pres">
      <dgm:prSet presAssocID="{C2251F4E-D6E0-4571-B08B-D79E05CEBC69}" presName="box" presStyleLbl="node1" presStyleIdx="0" presStyleCnt="5" custLinFactNeighborX="3078" custLinFactNeighborY="-67586"/>
      <dgm:spPr/>
      <dgm:t>
        <a:bodyPr/>
        <a:lstStyle/>
        <a:p>
          <a:endParaRPr lang="en-US"/>
        </a:p>
      </dgm:t>
    </dgm:pt>
    <dgm:pt modelId="{9FA8DBDD-3232-4938-AF3D-D9DCC9940A14}" type="pres">
      <dgm:prSet presAssocID="{C2251F4E-D6E0-4571-B08B-D79E05CEBC69}" presName="img" presStyleLbl="fgImgPlace1" presStyleIdx="0" presStyleCnt="5" custScaleX="45230" custLinFactNeighborX="-7305" custLinFactNeighborY="130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en-US"/>
        </a:p>
      </dgm:t>
    </dgm:pt>
    <dgm:pt modelId="{0C7B5C54-D42A-4B08-AB8E-413EFCCBAE03}" type="pres">
      <dgm:prSet presAssocID="{C2251F4E-D6E0-4571-B08B-D79E05CEBC69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A9C879-FFE1-4014-9C79-5D1A77A640C3}" type="pres">
      <dgm:prSet presAssocID="{980E21DE-696A-44C9-AC16-394341F8E0D9}" presName="spacer" presStyleCnt="0"/>
      <dgm:spPr/>
    </dgm:pt>
    <dgm:pt modelId="{725FBE35-BB03-42BF-BCAF-77DF06C7CA03}" type="pres">
      <dgm:prSet presAssocID="{DF61FF17-4207-4A4A-ACEB-BDDFCD2BEC21}" presName="comp" presStyleCnt="0"/>
      <dgm:spPr/>
    </dgm:pt>
    <dgm:pt modelId="{744673A1-E783-489C-8A3C-09C5FFBC3E9B}" type="pres">
      <dgm:prSet presAssocID="{DF61FF17-4207-4A4A-ACEB-BDDFCD2BEC21}" presName="box" presStyleLbl="node1" presStyleIdx="1" presStyleCnt="5"/>
      <dgm:spPr/>
      <dgm:t>
        <a:bodyPr/>
        <a:lstStyle/>
        <a:p>
          <a:endParaRPr lang="en-US"/>
        </a:p>
      </dgm:t>
    </dgm:pt>
    <dgm:pt modelId="{E7142F2A-EB45-4954-A506-D58B2BC4CCA4}" type="pres">
      <dgm:prSet presAssocID="{DF61FF17-4207-4A4A-ACEB-BDDFCD2BEC21}" presName="img" presStyleLbl="fgImgPlace1" presStyleIdx="1" presStyleCnt="5" custScaleX="46044" custLinFactNeighborX="-6898" custLinFactNeighborY="-260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</dgm:pt>
    <dgm:pt modelId="{AAF64B80-3CC7-4CA1-81C3-01D322C9BB61}" type="pres">
      <dgm:prSet presAssocID="{DF61FF17-4207-4A4A-ACEB-BDDFCD2BEC21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A67AF6-3AD4-45D8-83AC-915B6DED8BA4}" type="pres">
      <dgm:prSet presAssocID="{CE0F2BF2-11CE-4D8F-B7F7-27C64E754A7D}" presName="spacer" presStyleCnt="0"/>
      <dgm:spPr/>
    </dgm:pt>
    <dgm:pt modelId="{D26F657D-A255-42A3-93B7-66891664C723}" type="pres">
      <dgm:prSet presAssocID="{5ADA8BC0-3996-492F-9F2E-F71140CFA6F5}" presName="comp" presStyleCnt="0"/>
      <dgm:spPr/>
    </dgm:pt>
    <dgm:pt modelId="{94840035-1C29-4142-A10A-D7066346C047}" type="pres">
      <dgm:prSet presAssocID="{5ADA8BC0-3996-492F-9F2E-F71140CFA6F5}" presName="box" presStyleLbl="node1" presStyleIdx="2" presStyleCnt="5"/>
      <dgm:spPr/>
      <dgm:t>
        <a:bodyPr/>
        <a:lstStyle/>
        <a:p>
          <a:endParaRPr lang="en-US"/>
        </a:p>
      </dgm:t>
    </dgm:pt>
    <dgm:pt modelId="{7006DBA2-DACB-4EA2-B19E-1FE90DC821D5}" type="pres">
      <dgm:prSet presAssocID="{5ADA8BC0-3996-492F-9F2E-F71140CFA6F5}" presName="img" presStyleLbl="fgImgPlace1" presStyleIdx="2" presStyleCnt="5" custScaleX="45230" custScaleY="100326" custLinFactNeighborX="-7305" custLinFactNeighborY="5942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n-US"/>
        </a:p>
      </dgm:t>
    </dgm:pt>
    <dgm:pt modelId="{AA4F86DC-32B3-41FD-A4CA-3B4749B09FC5}" type="pres">
      <dgm:prSet presAssocID="{5ADA8BC0-3996-492F-9F2E-F71140CFA6F5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C4081D-82B9-4F11-B868-F68FF5693025}" type="pres">
      <dgm:prSet presAssocID="{C6D616BC-F59F-4950-A36B-8554A27094F6}" presName="spacer" presStyleCnt="0"/>
      <dgm:spPr/>
    </dgm:pt>
    <dgm:pt modelId="{B828D0B7-946F-4941-8216-A3CEC925F06A}" type="pres">
      <dgm:prSet presAssocID="{18D76311-A9FC-4FEC-8083-7DBCBFC49389}" presName="comp" presStyleCnt="0"/>
      <dgm:spPr/>
    </dgm:pt>
    <dgm:pt modelId="{C3513A92-32A9-462E-A936-36D3C87DBCDF}" type="pres">
      <dgm:prSet presAssocID="{18D76311-A9FC-4FEC-8083-7DBCBFC49389}" presName="box" presStyleLbl="node1" presStyleIdx="3" presStyleCnt="5"/>
      <dgm:spPr/>
      <dgm:t>
        <a:bodyPr/>
        <a:lstStyle/>
        <a:p>
          <a:endParaRPr lang="en-US"/>
        </a:p>
      </dgm:t>
    </dgm:pt>
    <dgm:pt modelId="{29930AF2-9D9A-4EE0-89B7-58D3EEBF5B02}" type="pres">
      <dgm:prSet presAssocID="{18D76311-A9FC-4FEC-8083-7DBCBFC49389}" presName="img" presStyleLbl="fgImgPlace1" presStyleIdx="3" presStyleCnt="5" custScaleX="48414" custScaleY="109137" custLinFactNeighborX="-5713" custLinFactNeighborY="260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en-US"/>
        </a:p>
      </dgm:t>
    </dgm:pt>
    <dgm:pt modelId="{8E323F8E-F9EE-464C-98EB-551FD879E146}" type="pres">
      <dgm:prSet presAssocID="{18D76311-A9FC-4FEC-8083-7DBCBFC49389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84962C-70A2-401B-A8EF-FAC2B21DCAE4}" type="pres">
      <dgm:prSet presAssocID="{765784FE-8516-4D3A-A38B-A7D7E58CC906}" presName="spacer" presStyleCnt="0"/>
      <dgm:spPr/>
    </dgm:pt>
    <dgm:pt modelId="{BF3FBEFD-7DCE-4352-9EFC-91F2358C11A1}" type="pres">
      <dgm:prSet presAssocID="{850A1D40-5ABB-409C-BF83-55171FC7CC4A}" presName="comp" presStyleCnt="0"/>
      <dgm:spPr/>
    </dgm:pt>
    <dgm:pt modelId="{0A47B019-0B3B-4B2B-97F4-36AB556F1642}" type="pres">
      <dgm:prSet presAssocID="{850A1D40-5ABB-409C-BF83-55171FC7CC4A}" presName="box" presStyleLbl="node1" presStyleIdx="4" presStyleCnt="5"/>
      <dgm:spPr/>
      <dgm:t>
        <a:bodyPr/>
        <a:lstStyle/>
        <a:p>
          <a:endParaRPr lang="en-US"/>
        </a:p>
      </dgm:t>
    </dgm:pt>
    <dgm:pt modelId="{810A305C-8C2B-4CBC-AA57-9542A6E16C7F}" type="pres">
      <dgm:prSet presAssocID="{850A1D40-5ABB-409C-BF83-55171FC7CC4A}" presName="img" presStyleLbl="fgImgPlace1" presStyleIdx="4" presStyleCnt="5" custScaleX="49476" custScaleY="114081" custLinFactNeighborX="-5182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en-US"/>
        </a:p>
      </dgm:t>
    </dgm:pt>
    <dgm:pt modelId="{0246EF9E-54F3-4765-AEC5-534F676203D8}" type="pres">
      <dgm:prSet presAssocID="{850A1D40-5ABB-409C-BF83-55171FC7CC4A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09FFD5-F21E-4904-AF9A-5B82477E3D74}" srcId="{18D76311-A9FC-4FEC-8083-7DBCBFC49389}" destId="{F6B2009B-344F-4707-8DD1-AF6D04B0C1A1}" srcOrd="1" destOrd="0" parTransId="{72FF81CF-D227-4242-821B-11988727DF11}" sibTransId="{590D986A-8681-47CD-9877-52660DEFCB49}"/>
    <dgm:cxn modelId="{6587959F-0CFC-4F7F-BE80-583FB9DBEBAA}" type="presOf" srcId="{7213E171-8293-408F-ACAB-09B619C091C5}" destId="{94840035-1C29-4142-A10A-D7066346C047}" srcOrd="0" destOrd="2" presId="urn:microsoft.com/office/officeart/2005/8/layout/vList4"/>
    <dgm:cxn modelId="{7E2531E0-C3BE-4053-924E-8A03E4FD6FF1}" srcId="{6242A792-A237-4504-B602-9FF2A092537C}" destId="{850A1D40-5ABB-409C-BF83-55171FC7CC4A}" srcOrd="4" destOrd="0" parTransId="{8F951BCD-72EE-4A9E-A071-46D5A8C81F6E}" sibTransId="{6CE4DB77-5938-48AD-9AE5-4B05D269D6AE}"/>
    <dgm:cxn modelId="{FDBFACBD-FFFA-49C7-B0DB-04CF45C78896}" type="presOf" srcId="{5C5938F4-7D9B-404F-9A9C-66A5B97303F9}" destId="{744673A1-E783-489C-8A3C-09C5FFBC3E9B}" srcOrd="0" destOrd="1" presId="urn:microsoft.com/office/officeart/2005/8/layout/vList4"/>
    <dgm:cxn modelId="{6394669F-B5F5-4A5C-A8B9-2D4FA8649D9E}" srcId="{5ADA8BC0-3996-492F-9F2E-F71140CFA6F5}" destId="{7213E171-8293-408F-ACAB-09B619C091C5}" srcOrd="1" destOrd="0" parTransId="{338EF021-EEEB-47DD-9F3A-FB6218821548}" sibTransId="{BB661A33-AFAA-474D-8EEC-C0EAC028401A}"/>
    <dgm:cxn modelId="{8079BCCF-6EE5-420B-89DD-6EB2FD1F7AC5}" type="presOf" srcId="{F6B2009B-344F-4707-8DD1-AF6D04B0C1A1}" destId="{8E323F8E-F9EE-464C-98EB-551FD879E146}" srcOrd="1" destOrd="2" presId="urn:microsoft.com/office/officeart/2005/8/layout/vList4"/>
    <dgm:cxn modelId="{D0689F49-EF68-4A5D-B4C8-83EB0B6CF098}" type="presOf" srcId="{DF61FF17-4207-4A4A-ACEB-BDDFCD2BEC21}" destId="{744673A1-E783-489C-8A3C-09C5FFBC3E9B}" srcOrd="0" destOrd="0" presId="urn:microsoft.com/office/officeart/2005/8/layout/vList4"/>
    <dgm:cxn modelId="{4A611B01-BDCB-483F-AA40-8051015E38EE}" type="presOf" srcId="{850A1D40-5ABB-409C-BF83-55171FC7CC4A}" destId="{0246EF9E-54F3-4765-AEC5-534F676203D8}" srcOrd="1" destOrd="0" presId="urn:microsoft.com/office/officeart/2005/8/layout/vList4"/>
    <dgm:cxn modelId="{7DDC679A-5BF2-4DA9-A5BE-DDE546B262B2}" srcId="{5ADA8BC0-3996-492F-9F2E-F71140CFA6F5}" destId="{8BBE830D-C682-4BEC-867A-A8FEA43D94C6}" srcOrd="0" destOrd="0" parTransId="{6524949E-3D57-4FB9-B46B-9A0F7D6CC635}" sibTransId="{062ACC8E-1F69-4D39-B1F7-434C18B6B5BE}"/>
    <dgm:cxn modelId="{D1615414-360C-4B37-BA29-A5BCF44E862B}" type="presOf" srcId="{6242A792-A237-4504-B602-9FF2A092537C}" destId="{F81F8095-93AD-4FC2-923B-0F3E19B92BDA}" srcOrd="0" destOrd="0" presId="urn:microsoft.com/office/officeart/2005/8/layout/vList4"/>
    <dgm:cxn modelId="{C9A87ADE-055C-4051-92CC-C3A62C37BE99}" type="presOf" srcId="{928B87BF-2422-408D-B6FF-E94DC8E5E7E3}" destId="{AAF64B80-3CC7-4CA1-81C3-01D322C9BB61}" srcOrd="1" destOrd="2" presId="urn:microsoft.com/office/officeart/2005/8/layout/vList4"/>
    <dgm:cxn modelId="{C6FE96A3-37DD-48C7-9D45-84815FF47691}" srcId="{6242A792-A237-4504-B602-9FF2A092537C}" destId="{C2251F4E-D6E0-4571-B08B-D79E05CEBC69}" srcOrd="0" destOrd="0" parTransId="{6071D94F-7192-46F4-8E3C-95C9D9F690D7}" sibTransId="{980E21DE-696A-44C9-AC16-394341F8E0D9}"/>
    <dgm:cxn modelId="{9208B29F-22F9-4863-8FFC-7630526504DF}" type="presOf" srcId="{1E227C5F-9923-4C45-8D8A-0ABDD6CF6C49}" destId="{29B4FAC5-A0D5-46FD-9B9B-3061F9E43C78}" srcOrd="0" destOrd="1" presId="urn:microsoft.com/office/officeart/2005/8/layout/vList4"/>
    <dgm:cxn modelId="{D4A2095A-3B6F-403E-8BE0-FE10414B6B4E}" type="presOf" srcId="{850A1D40-5ABB-409C-BF83-55171FC7CC4A}" destId="{0A47B019-0B3B-4B2B-97F4-36AB556F1642}" srcOrd="0" destOrd="0" presId="urn:microsoft.com/office/officeart/2005/8/layout/vList4"/>
    <dgm:cxn modelId="{D66CEAD1-A5E2-4B34-93A0-F7D829804B40}" srcId="{18D76311-A9FC-4FEC-8083-7DBCBFC49389}" destId="{27F5151F-03AF-42D3-AA43-885253A3D60B}" srcOrd="0" destOrd="0" parTransId="{D3E9B961-9610-4B0A-BA48-C394F10A9E33}" sibTransId="{8AC9D19E-2CD5-45BE-B6C0-1A5234556EA5}"/>
    <dgm:cxn modelId="{2C871DEC-8002-4ADD-BAE2-BEE252EAEAB8}" srcId="{C2251F4E-D6E0-4571-B08B-D79E05CEBC69}" destId="{1E227C5F-9923-4C45-8D8A-0ABDD6CF6C49}" srcOrd="0" destOrd="0" parTransId="{FD98E1CF-EF17-4A2C-ACCC-ABA56E8F553E}" sibTransId="{266138B6-0831-4752-BD65-B240503C7EEC}"/>
    <dgm:cxn modelId="{BC53EC02-49E6-41E5-A7FB-4809D0ED4191}" type="presOf" srcId="{D0F69542-06F8-4600-8566-EC85CB30026A}" destId="{0C7B5C54-D42A-4B08-AB8E-413EFCCBAE03}" srcOrd="1" destOrd="2" presId="urn:microsoft.com/office/officeart/2005/8/layout/vList4"/>
    <dgm:cxn modelId="{467A97D4-1F29-450D-9275-7BD8994E4E3E}" type="presOf" srcId="{5ADA8BC0-3996-492F-9F2E-F71140CFA6F5}" destId="{94840035-1C29-4142-A10A-D7066346C047}" srcOrd="0" destOrd="0" presId="urn:microsoft.com/office/officeart/2005/8/layout/vList4"/>
    <dgm:cxn modelId="{38DEB7AF-DD01-4D2E-8042-0A224B85C9AA}" type="presOf" srcId="{27F5151F-03AF-42D3-AA43-885253A3D60B}" destId="{8E323F8E-F9EE-464C-98EB-551FD879E146}" srcOrd="1" destOrd="1" presId="urn:microsoft.com/office/officeart/2005/8/layout/vList4"/>
    <dgm:cxn modelId="{1013C3DF-9BFC-4DA4-BD37-C4C9E1E980C2}" type="presOf" srcId="{1E227C5F-9923-4C45-8D8A-0ABDD6CF6C49}" destId="{0C7B5C54-D42A-4B08-AB8E-413EFCCBAE03}" srcOrd="1" destOrd="1" presId="urn:microsoft.com/office/officeart/2005/8/layout/vList4"/>
    <dgm:cxn modelId="{2D3FC56B-8541-43E5-943D-A477DF149943}" srcId="{C2251F4E-D6E0-4571-B08B-D79E05CEBC69}" destId="{D0F69542-06F8-4600-8566-EC85CB30026A}" srcOrd="1" destOrd="0" parTransId="{F91A41BD-D0E8-453A-A923-C5023754B8A3}" sibTransId="{DAB2DB42-2AD7-409D-BA74-E13B1DBB95AC}"/>
    <dgm:cxn modelId="{376D952B-610A-4A0C-9DDD-95C462AD8B70}" srcId="{DF61FF17-4207-4A4A-ACEB-BDDFCD2BEC21}" destId="{928B87BF-2422-408D-B6FF-E94DC8E5E7E3}" srcOrd="1" destOrd="0" parTransId="{1B30A7F2-E44E-4B4B-810C-33A9321131A4}" sibTransId="{7458737F-CD2E-4A93-B546-73D6E7B7E9F5}"/>
    <dgm:cxn modelId="{60B1AE4A-2B79-4FC4-8A5A-FDDB0C71FFA3}" type="presOf" srcId="{C2251F4E-D6E0-4571-B08B-D79E05CEBC69}" destId="{29B4FAC5-A0D5-46FD-9B9B-3061F9E43C78}" srcOrd="0" destOrd="0" presId="urn:microsoft.com/office/officeart/2005/8/layout/vList4"/>
    <dgm:cxn modelId="{462898AC-AD6C-4BE6-97A6-B34956BFAAA9}" srcId="{6242A792-A237-4504-B602-9FF2A092537C}" destId="{DF61FF17-4207-4A4A-ACEB-BDDFCD2BEC21}" srcOrd="1" destOrd="0" parTransId="{C78D0460-CCDD-4F4B-94B6-67996B425239}" sibTransId="{CE0F2BF2-11CE-4D8F-B7F7-27C64E754A7D}"/>
    <dgm:cxn modelId="{BB4B0AEF-E042-480C-BB95-463AB1FB9A87}" srcId="{6242A792-A237-4504-B602-9FF2A092537C}" destId="{5ADA8BC0-3996-492F-9F2E-F71140CFA6F5}" srcOrd="2" destOrd="0" parTransId="{2BD11695-ABA2-4EDB-8CFB-52ADA0A96DD1}" sibTransId="{C6D616BC-F59F-4950-A36B-8554A27094F6}"/>
    <dgm:cxn modelId="{313DE4F1-4787-4B29-AC0D-1167B6C0174D}" type="presOf" srcId="{5741AEAD-A0EE-43A5-A509-AEA6E8BE52D1}" destId="{0A47B019-0B3B-4B2B-97F4-36AB556F1642}" srcOrd="0" destOrd="2" presId="urn:microsoft.com/office/officeart/2005/8/layout/vList4"/>
    <dgm:cxn modelId="{E19A74B2-FB3B-474D-9759-FCC73B5715E6}" srcId="{DF61FF17-4207-4A4A-ACEB-BDDFCD2BEC21}" destId="{5C5938F4-7D9B-404F-9A9C-66A5B97303F9}" srcOrd="0" destOrd="0" parTransId="{9BA4F3B2-6454-4226-8AE2-EEAF728B6FAE}" sibTransId="{47CC6667-9FE0-4CBA-A755-45E6A31271C4}"/>
    <dgm:cxn modelId="{B3C98509-839D-42FB-ABB6-51904213C6DC}" type="presOf" srcId="{C2251F4E-D6E0-4571-B08B-D79E05CEBC69}" destId="{0C7B5C54-D42A-4B08-AB8E-413EFCCBAE03}" srcOrd="1" destOrd="0" presId="urn:microsoft.com/office/officeart/2005/8/layout/vList4"/>
    <dgm:cxn modelId="{2C80661F-E7AA-458E-A010-CB4B9326350F}" type="presOf" srcId="{18D76311-A9FC-4FEC-8083-7DBCBFC49389}" destId="{C3513A92-32A9-462E-A936-36D3C87DBCDF}" srcOrd="0" destOrd="0" presId="urn:microsoft.com/office/officeart/2005/8/layout/vList4"/>
    <dgm:cxn modelId="{0CB42476-7DA3-45C3-A799-0D01FD12D9C1}" type="presOf" srcId="{8BBE830D-C682-4BEC-867A-A8FEA43D94C6}" destId="{94840035-1C29-4142-A10A-D7066346C047}" srcOrd="0" destOrd="1" presId="urn:microsoft.com/office/officeart/2005/8/layout/vList4"/>
    <dgm:cxn modelId="{5FA49E5E-CBEB-4B36-BB62-E174AB6E1FFB}" type="presOf" srcId="{F6B2009B-344F-4707-8DD1-AF6D04B0C1A1}" destId="{C3513A92-32A9-462E-A936-36D3C87DBCDF}" srcOrd="0" destOrd="2" presId="urn:microsoft.com/office/officeart/2005/8/layout/vList4"/>
    <dgm:cxn modelId="{2F673FA7-DD95-45E2-B0B7-AA9B547BD7E4}" type="presOf" srcId="{D0F69542-06F8-4600-8566-EC85CB30026A}" destId="{29B4FAC5-A0D5-46FD-9B9B-3061F9E43C78}" srcOrd="0" destOrd="2" presId="urn:microsoft.com/office/officeart/2005/8/layout/vList4"/>
    <dgm:cxn modelId="{032C3299-4B27-435C-884B-34D6D8B2238E}" type="presOf" srcId="{5ADA8BC0-3996-492F-9F2E-F71140CFA6F5}" destId="{AA4F86DC-32B3-41FD-A4CA-3B4749B09FC5}" srcOrd="1" destOrd="0" presId="urn:microsoft.com/office/officeart/2005/8/layout/vList4"/>
    <dgm:cxn modelId="{44EA078C-D41E-42C0-BC84-2EDA171E6FB9}" type="presOf" srcId="{928B87BF-2422-408D-B6FF-E94DC8E5E7E3}" destId="{744673A1-E783-489C-8A3C-09C5FFBC3E9B}" srcOrd="0" destOrd="2" presId="urn:microsoft.com/office/officeart/2005/8/layout/vList4"/>
    <dgm:cxn modelId="{1CEB4BAA-C5DD-48C7-AA5D-8BB8D6BD53AD}" type="presOf" srcId="{5741AEAD-A0EE-43A5-A509-AEA6E8BE52D1}" destId="{0246EF9E-54F3-4765-AEC5-534F676203D8}" srcOrd="1" destOrd="2" presId="urn:microsoft.com/office/officeart/2005/8/layout/vList4"/>
    <dgm:cxn modelId="{590C828A-8764-4DF7-819F-19646713D9BF}" type="presOf" srcId="{C476C1AE-F213-45EF-8EF5-793DE3C561E1}" destId="{0246EF9E-54F3-4765-AEC5-534F676203D8}" srcOrd="1" destOrd="1" presId="urn:microsoft.com/office/officeart/2005/8/layout/vList4"/>
    <dgm:cxn modelId="{DC9292D9-AB68-4C7F-BC42-DF75C8FA6BA9}" type="presOf" srcId="{C476C1AE-F213-45EF-8EF5-793DE3C561E1}" destId="{0A47B019-0B3B-4B2B-97F4-36AB556F1642}" srcOrd="0" destOrd="1" presId="urn:microsoft.com/office/officeart/2005/8/layout/vList4"/>
    <dgm:cxn modelId="{BB68A1E9-E4AF-4CB7-BB05-E882A88C07E1}" type="presOf" srcId="{7213E171-8293-408F-ACAB-09B619C091C5}" destId="{AA4F86DC-32B3-41FD-A4CA-3B4749B09FC5}" srcOrd="1" destOrd="2" presId="urn:microsoft.com/office/officeart/2005/8/layout/vList4"/>
    <dgm:cxn modelId="{6B3AF38F-4BF3-4EFD-89C7-0BFB11C7387A}" type="presOf" srcId="{5C5938F4-7D9B-404F-9A9C-66A5B97303F9}" destId="{AAF64B80-3CC7-4CA1-81C3-01D322C9BB61}" srcOrd="1" destOrd="1" presId="urn:microsoft.com/office/officeart/2005/8/layout/vList4"/>
    <dgm:cxn modelId="{1DC7B4AD-BEC0-4317-AD88-BF3B24C71BA7}" srcId="{850A1D40-5ABB-409C-BF83-55171FC7CC4A}" destId="{5741AEAD-A0EE-43A5-A509-AEA6E8BE52D1}" srcOrd="1" destOrd="0" parTransId="{336F9AA1-B7F6-4596-9144-0F92A0D81C57}" sibTransId="{7F26CAF9-045E-4A87-BBD8-73C4529A8465}"/>
    <dgm:cxn modelId="{B853E56E-1BD1-4FE8-84A6-433B9DDC1920}" type="presOf" srcId="{DF61FF17-4207-4A4A-ACEB-BDDFCD2BEC21}" destId="{AAF64B80-3CC7-4CA1-81C3-01D322C9BB61}" srcOrd="1" destOrd="0" presId="urn:microsoft.com/office/officeart/2005/8/layout/vList4"/>
    <dgm:cxn modelId="{E557F73C-B8CD-459F-89C9-2BBA3984362D}" type="presOf" srcId="{27F5151F-03AF-42D3-AA43-885253A3D60B}" destId="{C3513A92-32A9-462E-A936-36D3C87DBCDF}" srcOrd="0" destOrd="1" presId="urn:microsoft.com/office/officeart/2005/8/layout/vList4"/>
    <dgm:cxn modelId="{BA079902-B2B1-45B3-AD5A-7FA9F260BEDE}" srcId="{850A1D40-5ABB-409C-BF83-55171FC7CC4A}" destId="{C476C1AE-F213-45EF-8EF5-793DE3C561E1}" srcOrd="0" destOrd="0" parTransId="{8C9A201F-5FF1-4829-AFB7-0B341DB77202}" sibTransId="{2604905F-E486-4113-9E49-8FE83DD7B29E}"/>
    <dgm:cxn modelId="{020D49E8-113E-44DA-B660-9E2C13F5B5B9}" type="presOf" srcId="{8BBE830D-C682-4BEC-867A-A8FEA43D94C6}" destId="{AA4F86DC-32B3-41FD-A4CA-3B4749B09FC5}" srcOrd="1" destOrd="1" presId="urn:microsoft.com/office/officeart/2005/8/layout/vList4"/>
    <dgm:cxn modelId="{827A5344-8FCC-48E4-92C1-EC1F0D7CD078}" type="presOf" srcId="{18D76311-A9FC-4FEC-8083-7DBCBFC49389}" destId="{8E323F8E-F9EE-464C-98EB-551FD879E146}" srcOrd="1" destOrd="0" presId="urn:microsoft.com/office/officeart/2005/8/layout/vList4"/>
    <dgm:cxn modelId="{B5A4EAD7-BBC2-4147-A92F-67169BE56062}" srcId="{6242A792-A237-4504-B602-9FF2A092537C}" destId="{18D76311-A9FC-4FEC-8083-7DBCBFC49389}" srcOrd="3" destOrd="0" parTransId="{15A7A9F2-955E-4755-83CF-B28592268FDC}" sibTransId="{765784FE-8516-4D3A-A38B-A7D7E58CC906}"/>
    <dgm:cxn modelId="{690B931F-AEE2-4FB8-9C86-FED7C431D81E}" type="presParOf" srcId="{F81F8095-93AD-4FC2-923B-0F3E19B92BDA}" destId="{3AF70B26-E82A-43E8-B418-226A49770D0E}" srcOrd="0" destOrd="0" presId="urn:microsoft.com/office/officeart/2005/8/layout/vList4"/>
    <dgm:cxn modelId="{C34CA637-A0A4-4840-8FF7-18B1663820B5}" type="presParOf" srcId="{3AF70B26-E82A-43E8-B418-226A49770D0E}" destId="{29B4FAC5-A0D5-46FD-9B9B-3061F9E43C78}" srcOrd="0" destOrd="0" presId="urn:microsoft.com/office/officeart/2005/8/layout/vList4"/>
    <dgm:cxn modelId="{9572BCCB-15E9-4FD7-AFD9-56018B80CCA8}" type="presParOf" srcId="{3AF70B26-E82A-43E8-B418-226A49770D0E}" destId="{9FA8DBDD-3232-4938-AF3D-D9DCC9940A14}" srcOrd="1" destOrd="0" presId="urn:microsoft.com/office/officeart/2005/8/layout/vList4"/>
    <dgm:cxn modelId="{332D3E93-1198-4907-BC71-98C8CF530197}" type="presParOf" srcId="{3AF70B26-E82A-43E8-B418-226A49770D0E}" destId="{0C7B5C54-D42A-4B08-AB8E-413EFCCBAE03}" srcOrd="2" destOrd="0" presId="urn:microsoft.com/office/officeart/2005/8/layout/vList4"/>
    <dgm:cxn modelId="{37FAE605-CCDC-48DE-B22D-9DAE7E82672A}" type="presParOf" srcId="{F81F8095-93AD-4FC2-923B-0F3E19B92BDA}" destId="{4FA9C879-FFE1-4014-9C79-5D1A77A640C3}" srcOrd="1" destOrd="0" presId="urn:microsoft.com/office/officeart/2005/8/layout/vList4"/>
    <dgm:cxn modelId="{E8F86BEF-F9D9-4C5C-A649-D9E48A9D84C1}" type="presParOf" srcId="{F81F8095-93AD-4FC2-923B-0F3E19B92BDA}" destId="{725FBE35-BB03-42BF-BCAF-77DF06C7CA03}" srcOrd="2" destOrd="0" presId="urn:microsoft.com/office/officeart/2005/8/layout/vList4"/>
    <dgm:cxn modelId="{3B075EFA-3938-4579-B4F1-7722C7476B5A}" type="presParOf" srcId="{725FBE35-BB03-42BF-BCAF-77DF06C7CA03}" destId="{744673A1-E783-489C-8A3C-09C5FFBC3E9B}" srcOrd="0" destOrd="0" presId="urn:microsoft.com/office/officeart/2005/8/layout/vList4"/>
    <dgm:cxn modelId="{523F27B0-23C3-4493-996D-BA4F8E3D4EB7}" type="presParOf" srcId="{725FBE35-BB03-42BF-BCAF-77DF06C7CA03}" destId="{E7142F2A-EB45-4954-A506-D58B2BC4CCA4}" srcOrd="1" destOrd="0" presId="urn:microsoft.com/office/officeart/2005/8/layout/vList4"/>
    <dgm:cxn modelId="{2E566666-6FA9-4F8C-BC8E-8763E028863A}" type="presParOf" srcId="{725FBE35-BB03-42BF-BCAF-77DF06C7CA03}" destId="{AAF64B80-3CC7-4CA1-81C3-01D322C9BB61}" srcOrd="2" destOrd="0" presId="urn:microsoft.com/office/officeart/2005/8/layout/vList4"/>
    <dgm:cxn modelId="{F6D8111E-7296-4E94-8104-48FBE52A884F}" type="presParOf" srcId="{F81F8095-93AD-4FC2-923B-0F3E19B92BDA}" destId="{21A67AF6-3AD4-45D8-83AC-915B6DED8BA4}" srcOrd="3" destOrd="0" presId="urn:microsoft.com/office/officeart/2005/8/layout/vList4"/>
    <dgm:cxn modelId="{D4B2E1D1-C15F-420F-93C5-7D2F95430F92}" type="presParOf" srcId="{F81F8095-93AD-4FC2-923B-0F3E19B92BDA}" destId="{D26F657D-A255-42A3-93B7-66891664C723}" srcOrd="4" destOrd="0" presId="urn:microsoft.com/office/officeart/2005/8/layout/vList4"/>
    <dgm:cxn modelId="{B10AE692-3A65-47E6-9004-D51701EE1655}" type="presParOf" srcId="{D26F657D-A255-42A3-93B7-66891664C723}" destId="{94840035-1C29-4142-A10A-D7066346C047}" srcOrd="0" destOrd="0" presId="urn:microsoft.com/office/officeart/2005/8/layout/vList4"/>
    <dgm:cxn modelId="{36BC090B-6B8E-450E-9837-7C54CDF0F664}" type="presParOf" srcId="{D26F657D-A255-42A3-93B7-66891664C723}" destId="{7006DBA2-DACB-4EA2-B19E-1FE90DC821D5}" srcOrd="1" destOrd="0" presId="urn:microsoft.com/office/officeart/2005/8/layout/vList4"/>
    <dgm:cxn modelId="{30890FE0-C4DF-4D83-B231-7BDAE895EA7B}" type="presParOf" srcId="{D26F657D-A255-42A3-93B7-66891664C723}" destId="{AA4F86DC-32B3-41FD-A4CA-3B4749B09FC5}" srcOrd="2" destOrd="0" presId="urn:microsoft.com/office/officeart/2005/8/layout/vList4"/>
    <dgm:cxn modelId="{245BBA8A-9074-42CB-9AA4-E2E77636A9F5}" type="presParOf" srcId="{F81F8095-93AD-4FC2-923B-0F3E19B92BDA}" destId="{2DC4081D-82B9-4F11-B868-F68FF5693025}" srcOrd="5" destOrd="0" presId="urn:microsoft.com/office/officeart/2005/8/layout/vList4"/>
    <dgm:cxn modelId="{E343EFB8-088B-46DC-B14B-A6EF38A3BA5E}" type="presParOf" srcId="{F81F8095-93AD-4FC2-923B-0F3E19B92BDA}" destId="{B828D0B7-946F-4941-8216-A3CEC925F06A}" srcOrd="6" destOrd="0" presId="urn:microsoft.com/office/officeart/2005/8/layout/vList4"/>
    <dgm:cxn modelId="{CA5F4D3B-3D34-4AF3-B9E7-5EE65A65C067}" type="presParOf" srcId="{B828D0B7-946F-4941-8216-A3CEC925F06A}" destId="{C3513A92-32A9-462E-A936-36D3C87DBCDF}" srcOrd="0" destOrd="0" presId="urn:microsoft.com/office/officeart/2005/8/layout/vList4"/>
    <dgm:cxn modelId="{FD62A388-51B0-4E37-84A0-CC76CE7216BE}" type="presParOf" srcId="{B828D0B7-946F-4941-8216-A3CEC925F06A}" destId="{29930AF2-9D9A-4EE0-89B7-58D3EEBF5B02}" srcOrd="1" destOrd="0" presId="urn:microsoft.com/office/officeart/2005/8/layout/vList4"/>
    <dgm:cxn modelId="{083A43AE-8B85-4F37-A7FA-A07AD7CF798B}" type="presParOf" srcId="{B828D0B7-946F-4941-8216-A3CEC925F06A}" destId="{8E323F8E-F9EE-464C-98EB-551FD879E146}" srcOrd="2" destOrd="0" presId="urn:microsoft.com/office/officeart/2005/8/layout/vList4"/>
    <dgm:cxn modelId="{6BCCF806-898A-414E-B170-CFC4BBA961FA}" type="presParOf" srcId="{F81F8095-93AD-4FC2-923B-0F3E19B92BDA}" destId="{3E84962C-70A2-401B-A8EF-FAC2B21DCAE4}" srcOrd="7" destOrd="0" presId="urn:microsoft.com/office/officeart/2005/8/layout/vList4"/>
    <dgm:cxn modelId="{F41E590D-AFC8-4D4F-B21F-53B9ABAF1379}" type="presParOf" srcId="{F81F8095-93AD-4FC2-923B-0F3E19B92BDA}" destId="{BF3FBEFD-7DCE-4352-9EFC-91F2358C11A1}" srcOrd="8" destOrd="0" presId="urn:microsoft.com/office/officeart/2005/8/layout/vList4"/>
    <dgm:cxn modelId="{5BA31CB0-CA66-48BE-A4B8-98904184B959}" type="presParOf" srcId="{BF3FBEFD-7DCE-4352-9EFC-91F2358C11A1}" destId="{0A47B019-0B3B-4B2B-97F4-36AB556F1642}" srcOrd="0" destOrd="0" presId="urn:microsoft.com/office/officeart/2005/8/layout/vList4"/>
    <dgm:cxn modelId="{CE4AACE5-6A4A-48F8-AE30-F34A32B7D835}" type="presParOf" srcId="{BF3FBEFD-7DCE-4352-9EFC-91F2358C11A1}" destId="{810A305C-8C2B-4CBC-AA57-9542A6E16C7F}" srcOrd="1" destOrd="0" presId="urn:microsoft.com/office/officeart/2005/8/layout/vList4"/>
    <dgm:cxn modelId="{E671731C-3A96-4253-9B24-212329931C65}" type="presParOf" srcId="{BF3FBEFD-7DCE-4352-9EFC-91F2358C11A1}" destId="{0246EF9E-54F3-4765-AEC5-534F676203D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D0ADE8-565D-40DA-84FB-69111CF4E81D}" type="doc">
      <dgm:prSet loTypeId="urn:microsoft.com/office/officeart/2005/8/layout/chevron2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FAB50CA6-AE8E-4BB1-9D13-B6483387D0BD}">
      <dgm:prSet phldrT="[Text]" custT="1"/>
      <dgm:spPr/>
      <dgm:t>
        <a:bodyPr/>
        <a:lstStyle/>
        <a:p>
          <a:r>
            <a:rPr lang="en-US" sz="1800" dirty="0" smtClean="0"/>
            <a:t>Total Budget</a:t>
          </a:r>
          <a:endParaRPr lang="en-US" sz="1800" dirty="0"/>
        </a:p>
      </dgm:t>
    </dgm:pt>
    <dgm:pt modelId="{DE0AC496-6EF3-47EE-9E9B-299909E8567A}" type="parTrans" cxnId="{00BEB2C2-8F22-446B-974C-1AB1BF1472C5}">
      <dgm:prSet/>
      <dgm:spPr/>
      <dgm:t>
        <a:bodyPr/>
        <a:lstStyle/>
        <a:p>
          <a:endParaRPr lang="en-US"/>
        </a:p>
      </dgm:t>
    </dgm:pt>
    <dgm:pt modelId="{161121D4-4950-4C47-B767-03AB1F033DB9}" type="sibTrans" cxnId="{00BEB2C2-8F22-446B-974C-1AB1BF1472C5}">
      <dgm:prSet/>
      <dgm:spPr/>
      <dgm:t>
        <a:bodyPr/>
        <a:lstStyle/>
        <a:p>
          <a:endParaRPr lang="en-US"/>
        </a:p>
      </dgm:t>
    </dgm:pt>
    <dgm:pt modelId="{9FD02A20-87D9-4C71-A885-9E97E8A5233D}">
      <dgm:prSet phldrT="[Text]"/>
      <dgm:spPr/>
      <dgm:t>
        <a:bodyPr/>
        <a:lstStyle/>
        <a:p>
          <a:r>
            <a:rPr lang="en-US" dirty="0" smtClean="0"/>
            <a:t>$500</a:t>
          </a:r>
          <a:endParaRPr lang="en-US" dirty="0"/>
        </a:p>
      </dgm:t>
    </dgm:pt>
    <dgm:pt modelId="{5247D4D0-7A8B-4EA1-ACEC-FD9B11780D09}" type="parTrans" cxnId="{D3C1BAC5-76C6-4438-A058-0C1EAB299B4D}">
      <dgm:prSet/>
      <dgm:spPr/>
      <dgm:t>
        <a:bodyPr/>
        <a:lstStyle/>
        <a:p>
          <a:endParaRPr lang="en-US"/>
        </a:p>
      </dgm:t>
    </dgm:pt>
    <dgm:pt modelId="{12FD9C4C-4584-4E26-9F91-8E5952B3B1CC}" type="sibTrans" cxnId="{D3C1BAC5-76C6-4438-A058-0C1EAB299B4D}">
      <dgm:prSet/>
      <dgm:spPr/>
      <dgm:t>
        <a:bodyPr/>
        <a:lstStyle/>
        <a:p>
          <a:endParaRPr lang="en-US"/>
        </a:p>
      </dgm:t>
    </dgm:pt>
    <dgm:pt modelId="{9E1B44D6-41FD-4C45-AAA1-C3D4B65EA2C1}">
      <dgm:prSet phldrT="[Text]" custT="1"/>
      <dgm:spPr/>
      <dgm:t>
        <a:bodyPr/>
        <a:lstStyle/>
        <a:p>
          <a:r>
            <a:rPr lang="en-US" sz="1800" dirty="0" smtClean="0"/>
            <a:t>Design Cost</a:t>
          </a:r>
          <a:endParaRPr lang="en-US" sz="1800" dirty="0"/>
        </a:p>
      </dgm:t>
    </dgm:pt>
    <dgm:pt modelId="{09A16504-2130-4D8D-945B-7DF1D99E0231}" type="parTrans" cxnId="{A8A22B41-0207-440F-9418-869D4F3C0323}">
      <dgm:prSet/>
      <dgm:spPr/>
      <dgm:t>
        <a:bodyPr/>
        <a:lstStyle/>
        <a:p>
          <a:endParaRPr lang="en-US"/>
        </a:p>
      </dgm:t>
    </dgm:pt>
    <dgm:pt modelId="{8C2C7A33-F200-4911-AC82-0222E35E0830}" type="sibTrans" cxnId="{A8A22B41-0207-440F-9418-869D4F3C0323}">
      <dgm:prSet/>
      <dgm:spPr/>
      <dgm:t>
        <a:bodyPr/>
        <a:lstStyle/>
        <a:p>
          <a:endParaRPr lang="en-US"/>
        </a:p>
      </dgm:t>
    </dgm:pt>
    <dgm:pt modelId="{8373D739-57B1-46FA-BA51-EC01200BB3F3}">
      <dgm:prSet phldrT="[Text]"/>
      <dgm:spPr/>
      <dgm:t>
        <a:bodyPr/>
        <a:lstStyle/>
        <a:p>
          <a:r>
            <a:rPr lang="en-US" dirty="0" smtClean="0"/>
            <a:t>-$240</a:t>
          </a:r>
          <a:endParaRPr lang="en-US" dirty="0"/>
        </a:p>
      </dgm:t>
    </dgm:pt>
    <dgm:pt modelId="{027B0392-834B-4FBE-A71E-B13AB7194120}" type="parTrans" cxnId="{31D4CF9C-DBB5-426A-9EA4-7A76E6C77458}">
      <dgm:prSet/>
      <dgm:spPr/>
      <dgm:t>
        <a:bodyPr/>
        <a:lstStyle/>
        <a:p>
          <a:endParaRPr lang="en-US"/>
        </a:p>
      </dgm:t>
    </dgm:pt>
    <dgm:pt modelId="{6590C2AE-A126-4014-9246-862C921F2A57}" type="sibTrans" cxnId="{31D4CF9C-DBB5-426A-9EA4-7A76E6C77458}">
      <dgm:prSet/>
      <dgm:spPr/>
      <dgm:t>
        <a:bodyPr/>
        <a:lstStyle/>
        <a:p>
          <a:endParaRPr lang="en-US"/>
        </a:p>
      </dgm:t>
    </dgm:pt>
    <dgm:pt modelId="{AB39720C-D351-4A1A-885D-E86A6403395F}">
      <dgm:prSet phldrT="[Text]" custT="1"/>
      <dgm:spPr/>
      <dgm:t>
        <a:bodyPr/>
        <a:lstStyle/>
        <a:p>
          <a:r>
            <a:rPr lang="en-US" sz="1800" dirty="0" smtClean="0"/>
            <a:t>Travel Expense</a:t>
          </a:r>
          <a:endParaRPr lang="en-US" sz="1800" dirty="0"/>
        </a:p>
      </dgm:t>
    </dgm:pt>
    <dgm:pt modelId="{275752A6-7ACC-4620-A75A-197E67BF7BD3}" type="parTrans" cxnId="{23EB750E-6520-45B2-83BF-1ABB81F2F404}">
      <dgm:prSet/>
      <dgm:spPr/>
      <dgm:t>
        <a:bodyPr/>
        <a:lstStyle/>
        <a:p>
          <a:endParaRPr lang="en-US"/>
        </a:p>
      </dgm:t>
    </dgm:pt>
    <dgm:pt modelId="{64BF5392-8E79-4DBB-839F-6D0B7AE38132}" type="sibTrans" cxnId="{23EB750E-6520-45B2-83BF-1ABB81F2F404}">
      <dgm:prSet/>
      <dgm:spPr/>
      <dgm:t>
        <a:bodyPr/>
        <a:lstStyle/>
        <a:p>
          <a:endParaRPr lang="en-US"/>
        </a:p>
      </dgm:t>
    </dgm:pt>
    <dgm:pt modelId="{C1637199-3358-4BD3-826B-B7511A178CCD}">
      <dgm:prSet phldrT="[Text]" custT="1"/>
      <dgm:spPr/>
      <dgm:t>
        <a:bodyPr/>
        <a:lstStyle/>
        <a:p>
          <a:r>
            <a:rPr lang="en-US" sz="1800" dirty="0" smtClean="0"/>
            <a:t>Remain</a:t>
          </a:r>
          <a:endParaRPr lang="en-US" sz="1800" dirty="0"/>
        </a:p>
      </dgm:t>
    </dgm:pt>
    <dgm:pt modelId="{5A265634-07F3-4846-88FB-9E2CE4F28AEB}" type="parTrans" cxnId="{E5F797A5-CB4A-40F2-BC86-EC40F380C386}">
      <dgm:prSet/>
      <dgm:spPr/>
      <dgm:t>
        <a:bodyPr/>
        <a:lstStyle/>
        <a:p>
          <a:endParaRPr lang="en-US"/>
        </a:p>
      </dgm:t>
    </dgm:pt>
    <dgm:pt modelId="{9B6108CB-DE2E-445C-9753-409612BD3F62}" type="sibTrans" cxnId="{E5F797A5-CB4A-40F2-BC86-EC40F380C386}">
      <dgm:prSet/>
      <dgm:spPr/>
      <dgm:t>
        <a:bodyPr/>
        <a:lstStyle/>
        <a:p>
          <a:endParaRPr lang="en-US"/>
        </a:p>
      </dgm:t>
    </dgm:pt>
    <dgm:pt modelId="{72D37651-12E2-4052-97E8-7CCD29154388}">
      <dgm:prSet phldrT="[Text]"/>
      <dgm:spPr/>
      <dgm:t>
        <a:bodyPr/>
        <a:lstStyle/>
        <a:p>
          <a:r>
            <a:rPr lang="en-US" dirty="0" smtClean="0"/>
            <a:t>$110</a:t>
          </a:r>
          <a:endParaRPr lang="en-US" dirty="0"/>
        </a:p>
      </dgm:t>
    </dgm:pt>
    <dgm:pt modelId="{BEF139A4-DC37-4D3F-904E-B9E427228B62}" type="parTrans" cxnId="{A28F9AD9-9C6F-4131-AB9B-4C3C4FA49CED}">
      <dgm:prSet/>
      <dgm:spPr/>
      <dgm:t>
        <a:bodyPr/>
        <a:lstStyle/>
        <a:p>
          <a:endParaRPr lang="en-US"/>
        </a:p>
      </dgm:t>
    </dgm:pt>
    <dgm:pt modelId="{C8BA1F4B-B8F4-4686-8A5E-A199259B9F71}" type="sibTrans" cxnId="{A28F9AD9-9C6F-4131-AB9B-4C3C4FA49CED}">
      <dgm:prSet/>
      <dgm:spPr/>
      <dgm:t>
        <a:bodyPr/>
        <a:lstStyle/>
        <a:p>
          <a:endParaRPr lang="en-US"/>
        </a:p>
      </dgm:t>
    </dgm:pt>
    <dgm:pt modelId="{2A56A9BC-1395-4C56-B079-207BBBAF5857}">
      <dgm:prSet phldrT="[Text]"/>
      <dgm:spPr/>
      <dgm:t>
        <a:bodyPr/>
        <a:lstStyle/>
        <a:p>
          <a:r>
            <a:rPr lang="en-US" dirty="0" smtClean="0"/>
            <a:t>-$150</a:t>
          </a:r>
          <a:endParaRPr lang="en-US" dirty="0"/>
        </a:p>
      </dgm:t>
    </dgm:pt>
    <dgm:pt modelId="{584747E7-27C0-410B-9DEB-F0D71213413A}" type="parTrans" cxnId="{F3198306-A02B-4E82-9528-8011F2608A42}">
      <dgm:prSet/>
      <dgm:spPr/>
      <dgm:t>
        <a:bodyPr/>
        <a:lstStyle/>
        <a:p>
          <a:endParaRPr lang="en-US"/>
        </a:p>
      </dgm:t>
    </dgm:pt>
    <dgm:pt modelId="{56DC70F2-7C2B-4473-9048-38C80F8F269F}" type="sibTrans" cxnId="{F3198306-A02B-4E82-9528-8011F2608A42}">
      <dgm:prSet/>
      <dgm:spPr/>
      <dgm:t>
        <a:bodyPr/>
        <a:lstStyle/>
        <a:p>
          <a:endParaRPr lang="en-US"/>
        </a:p>
      </dgm:t>
    </dgm:pt>
    <dgm:pt modelId="{ED366430-FA29-4733-AB06-3BFC5F09C91D}" type="pres">
      <dgm:prSet presAssocID="{1BD0ADE8-565D-40DA-84FB-69111CF4E81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744A0E-1E84-4DFC-99E7-95D0FCBE2E47}" type="pres">
      <dgm:prSet presAssocID="{FAB50CA6-AE8E-4BB1-9D13-B6483387D0BD}" presName="composite" presStyleCnt="0"/>
      <dgm:spPr/>
    </dgm:pt>
    <dgm:pt modelId="{6709D7C3-C2B5-42B4-9B84-0E8250C11061}" type="pres">
      <dgm:prSet presAssocID="{FAB50CA6-AE8E-4BB1-9D13-B6483387D0B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3F738A-82EC-4416-A322-B75D6B3121B0}" type="pres">
      <dgm:prSet presAssocID="{FAB50CA6-AE8E-4BB1-9D13-B6483387D0B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DCD513-E031-4096-8F4B-EDE65606EFC5}" type="pres">
      <dgm:prSet presAssocID="{161121D4-4950-4C47-B767-03AB1F033DB9}" presName="sp" presStyleCnt="0"/>
      <dgm:spPr/>
    </dgm:pt>
    <dgm:pt modelId="{F0C818AA-EE70-436E-BB93-75C611AEF190}" type="pres">
      <dgm:prSet presAssocID="{9E1B44D6-41FD-4C45-AAA1-C3D4B65EA2C1}" presName="composite" presStyleCnt="0"/>
      <dgm:spPr/>
    </dgm:pt>
    <dgm:pt modelId="{78A800B4-92DF-46CC-AD53-46A2C7C068A1}" type="pres">
      <dgm:prSet presAssocID="{9E1B44D6-41FD-4C45-AAA1-C3D4B65EA2C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D48698-EC9F-497D-8183-24332C6CAF8F}" type="pres">
      <dgm:prSet presAssocID="{9E1B44D6-41FD-4C45-AAA1-C3D4B65EA2C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C8AE12-E1E5-4002-954C-1906A9E614DE}" type="pres">
      <dgm:prSet presAssocID="{8C2C7A33-F200-4911-AC82-0222E35E0830}" presName="sp" presStyleCnt="0"/>
      <dgm:spPr/>
    </dgm:pt>
    <dgm:pt modelId="{EAA6AE9D-D948-4DB0-A51A-4E9D9FE81A33}" type="pres">
      <dgm:prSet presAssocID="{AB39720C-D351-4A1A-885D-E86A6403395F}" presName="composite" presStyleCnt="0"/>
      <dgm:spPr/>
    </dgm:pt>
    <dgm:pt modelId="{6BEA19C1-8A53-46B3-A695-75FCE92D6C7F}" type="pres">
      <dgm:prSet presAssocID="{AB39720C-D351-4A1A-885D-E86A6403395F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5F7B4F-CBA3-42AB-A5D0-6D1706002545}" type="pres">
      <dgm:prSet presAssocID="{AB39720C-D351-4A1A-885D-E86A6403395F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AA0305-5C96-4365-B35A-DBB662667BB0}" type="pres">
      <dgm:prSet presAssocID="{64BF5392-8E79-4DBB-839F-6D0B7AE38132}" presName="sp" presStyleCnt="0"/>
      <dgm:spPr/>
    </dgm:pt>
    <dgm:pt modelId="{2468D226-F466-4E83-8AB7-4E60858FBBE3}" type="pres">
      <dgm:prSet presAssocID="{C1637199-3358-4BD3-826B-B7511A178CCD}" presName="composite" presStyleCnt="0"/>
      <dgm:spPr/>
    </dgm:pt>
    <dgm:pt modelId="{33F48A1B-9AFA-4068-B369-B87ED752DA8F}" type="pres">
      <dgm:prSet presAssocID="{C1637199-3358-4BD3-826B-B7511A178CC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B95117-9388-4ECA-B0B8-4FE6B88751FF}" type="pres">
      <dgm:prSet presAssocID="{C1637199-3358-4BD3-826B-B7511A178CC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311AEB-7EA9-40B5-9BB5-D6C64B197344}" type="presOf" srcId="{FAB50CA6-AE8E-4BB1-9D13-B6483387D0BD}" destId="{6709D7C3-C2B5-42B4-9B84-0E8250C11061}" srcOrd="0" destOrd="0" presId="urn:microsoft.com/office/officeart/2005/8/layout/chevron2"/>
    <dgm:cxn modelId="{23EB750E-6520-45B2-83BF-1ABB81F2F404}" srcId="{1BD0ADE8-565D-40DA-84FB-69111CF4E81D}" destId="{AB39720C-D351-4A1A-885D-E86A6403395F}" srcOrd="2" destOrd="0" parTransId="{275752A6-7ACC-4620-A75A-197E67BF7BD3}" sibTransId="{64BF5392-8E79-4DBB-839F-6D0B7AE38132}"/>
    <dgm:cxn modelId="{E5F797A5-CB4A-40F2-BC86-EC40F380C386}" srcId="{1BD0ADE8-565D-40DA-84FB-69111CF4E81D}" destId="{C1637199-3358-4BD3-826B-B7511A178CCD}" srcOrd="3" destOrd="0" parTransId="{5A265634-07F3-4846-88FB-9E2CE4F28AEB}" sibTransId="{9B6108CB-DE2E-445C-9753-409612BD3F62}"/>
    <dgm:cxn modelId="{4E7ECFC0-B2E2-4058-A084-2BB289874087}" type="presOf" srcId="{AB39720C-D351-4A1A-885D-E86A6403395F}" destId="{6BEA19C1-8A53-46B3-A695-75FCE92D6C7F}" srcOrd="0" destOrd="0" presId="urn:microsoft.com/office/officeart/2005/8/layout/chevron2"/>
    <dgm:cxn modelId="{A28F9AD9-9C6F-4131-AB9B-4C3C4FA49CED}" srcId="{C1637199-3358-4BD3-826B-B7511A178CCD}" destId="{72D37651-12E2-4052-97E8-7CCD29154388}" srcOrd="0" destOrd="0" parTransId="{BEF139A4-DC37-4D3F-904E-B9E427228B62}" sibTransId="{C8BA1F4B-B8F4-4686-8A5E-A199259B9F71}"/>
    <dgm:cxn modelId="{59FC1B69-6527-424A-8CCF-61DD450FC443}" type="presOf" srcId="{C1637199-3358-4BD3-826B-B7511A178CCD}" destId="{33F48A1B-9AFA-4068-B369-B87ED752DA8F}" srcOrd="0" destOrd="0" presId="urn:microsoft.com/office/officeart/2005/8/layout/chevron2"/>
    <dgm:cxn modelId="{403DE6BB-F4A2-4B34-81A4-A88325CFC103}" type="presOf" srcId="{9FD02A20-87D9-4C71-A885-9E97E8A5233D}" destId="{583F738A-82EC-4416-A322-B75D6B3121B0}" srcOrd="0" destOrd="0" presId="urn:microsoft.com/office/officeart/2005/8/layout/chevron2"/>
    <dgm:cxn modelId="{223899BE-1A33-4131-8055-526D4B0BD42F}" type="presOf" srcId="{72D37651-12E2-4052-97E8-7CCD29154388}" destId="{2BB95117-9388-4ECA-B0B8-4FE6B88751FF}" srcOrd="0" destOrd="0" presId="urn:microsoft.com/office/officeart/2005/8/layout/chevron2"/>
    <dgm:cxn modelId="{F3198306-A02B-4E82-9528-8011F2608A42}" srcId="{AB39720C-D351-4A1A-885D-E86A6403395F}" destId="{2A56A9BC-1395-4C56-B079-207BBBAF5857}" srcOrd="0" destOrd="0" parTransId="{584747E7-27C0-410B-9DEB-F0D71213413A}" sibTransId="{56DC70F2-7C2B-4473-9048-38C80F8F269F}"/>
    <dgm:cxn modelId="{C5CEFA6B-0CFE-45DD-A0C6-6E4E4F4E9C1A}" type="presOf" srcId="{8373D739-57B1-46FA-BA51-EC01200BB3F3}" destId="{32D48698-EC9F-497D-8183-24332C6CAF8F}" srcOrd="0" destOrd="0" presId="urn:microsoft.com/office/officeart/2005/8/layout/chevron2"/>
    <dgm:cxn modelId="{A8A22B41-0207-440F-9418-869D4F3C0323}" srcId="{1BD0ADE8-565D-40DA-84FB-69111CF4E81D}" destId="{9E1B44D6-41FD-4C45-AAA1-C3D4B65EA2C1}" srcOrd="1" destOrd="0" parTransId="{09A16504-2130-4D8D-945B-7DF1D99E0231}" sibTransId="{8C2C7A33-F200-4911-AC82-0222E35E0830}"/>
    <dgm:cxn modelId="{37AC4507-17F0-4C83-B909-E90D5E431273}" type="presOf" srcId="{2A56A9BC-1395-4C56-B079-207BBBAF5857}" destId="{EA5F7B4F-CBA3-42AB-A5D0-6D1706002545}" srcOrd="0" destOrd="0" presId="urn:microsoft.com/office/officeart/2005/8/layout/chevron2"/>
    <dgm:cxn modelId="{31D4CF9C-DBB5-426A-9EA4-7A76E6C77458}" srcId="{9E1B44D6-41FD-4C45-AAA1-C3D4B65EA2C1}" destId="{8373D739-57B1-46FA-BA51-EC01200BB3F3}" srcOrd="0" destOrd="0" parTransId="{027B0392-834B-4FBE-A71E-B13AB7194120}" sibTransId="{6590C2AE-A126-4014-9246-862C921F2A57}"/>
    <dgm:cxn modelId="{00BEB2C2-8F22-446B-974C-1AB1BF1472C5}" srcId="{1BD0ADE8-565D-40DA-84FB-69111CF4E81D}" destId="{FAB50CA6-AE8E-4BB1-9D13-B6483387D0BD}" srcOrd="0" destOrd="0" parTransId="{DE0AC496-6EF3-47EE-9E9B-299909E8567A}" sibTransId="{161121D4-4950-4C47-B767-03AB1F033DB9}"/>
    <dgm:cxn modelId="{D3C1BAC5-76C6-4438-A058-0C1EAB299B4D}" srcId="{FAB50CA6-AE8E-4BB1-9D13-B6483387D0BD}" destId="{9FD02A20-87D9-4C71-A885-9E97E8A5233D}" srcOrd="0" destOrd="0" parTransId="{5247D4D0-7A8B-4EA1-ACEC-FD9B11780D09}" sibTransId="{12FD9C4C-4584-4E26-9F91-8E5952B3B1CC}"/>
    <dgm:cxn modelId="{8F5668A2-517D-48B3-A684-7AC8966FD8A9}" type="presOf" srcId="{9E1B44D6-41FD-4C45-AAA1-C3D4B65EA2C1}" destId="{78A800B4-92DF-46CC-AD53-46A2C7C068A1}" srcOrd="0" destOrd="0" presId="urn:microsoft.com/office/officeart/2005/8/layout/chevron2"/>
    <dgm:cxn modelId="{C4F29FD6-17C9-4E2F-88F6-45F41A3F68A8}" type="presOf" srcId="{1BD0ADE8-565D-40DA-84FB-69111CF4E81D}" destId="{ED366430-FA29-4733-AB06-3BFC5F09C91D}" srcOrd="0" destOrd="0" presId="urn:microsoft.com/office/officeart/2005/8/layout/chevron2"/>
    <dgm:cxn modelId="{B68DBFF8-E266-4F79-AAA2-41DD69AE3E46}" type="presParOf" srcId="{ED366430-FA29-4733-AB06-3BFC5F09C91D}" destId="{38744A0E-1E84-4DFC-99E7-95D0FCBE2E47}" srcOrd="0" destOrd="0" presId="urn:microsoft.com/office/officeart/2005/8/layout/chevron2"/>
    <dgm:cxn modelId="{0D56FE2D-21A6-4329-B768-5B6DD279FF4F}" type="presParOf" srcId="{38744A0E-1E84-4DFC-99E7-95D0FCBE2E47}" destId="{6709D7C3-C2B5-42B4-9B84-0E8250C11061}" srcOrd="0" destOrd="0" presId="urn:microsoft.com/office/officeart/2005/8/layout/chevron2"/>
    <dgm:cxn modelId="{22B5E480-75F2-407A-AE59-8678DC01828E}" type="presParOf" srcId="{38744A0E-1E84-4DFC-99E7-95D0FCBE2E47}" destId="{583F738A-82EC-4416-A322-B75D6B3121B0}" srcOrd="1" destOrd="0" presId="urn:microsoft.com/office/officeart/2005/8/layout/chevron2"/>
    <dgm:cxn modelId="{377564F7-7B3E-4967-B91E-3652FEC011C3}" type="presParOf" srcId="{ED366430-FA29-4733-AB06-3BFC5F09C91D}" destId="{FCDCD513-E031-4096-8F4B-EDE65606EFC5}" srcOrd="1" destOrd="0" presId="urn:microsoft.com/office/officeart/2005/8/layout/chevron2"/>
    <dgm:cxn modelId="{0D20E490-77E7-4F51-B1B0-341271B4914E}" type="presParOf" srcId="{ED366430-FA29-4733-AB06-3BFC5F09C91D}" destId="{F0C818AA-EE70-436E-BB93-75C611AEF190}" srcOrd="2" destOrd="0" presId="urn:microsoft.com/office/officeart/2005/8/layout/chevron2"/>
    <dgm:cxn modelId="{E0409241-C60F-4AA3-BC94-8D7AEA30B6D2}" type="presParOf" srcId="{F0C818AA-EE70-436E-BB93-75C611AEF190}" destId="{78A800B4-92DF-46CC-AD53-46A2C7C068A1}" srcOrd="0" destOrd="0" presId="urn:microsoft.com/office/officeart/2005/8/layout/chevron2"/>
    <dgm:cxn modelId="{9F923B6C-5A5F-4E8F-A9F0-7495CA669D5B}" type="presParOf" srcId="{F0C818AA-EE70-436E-BB93-75C611AEF190}" destId="{32D48698-EC9F-497D-8183-24332C6CAF8F}" srcOrd="1" destOrd="0" presId="urn:microsoft.com/office/officeart/2005/8/layout/chevron2"/>
    <dgm:cxn modelId="{0AC45266-1F13-4095-ACA6-D591D51B9010}" type="presParOf" srcId="{ED366430-FA29-4733-AB06-3BFC5F09C91D}" destId="{63C8AE12-E1E5-4002-954C-1906A9E614DE}" srcOrd="3" destOrd="0" presId="urn:microsoft.com/office/officeart/2005/8/layout/chevron2"/>
    <dgm:cxn modelId="{29096613-57B9-4661-AD4E-A7FB7B6E98D2}" type="presParOf" srcId="{ED366430-FA29-4733-AB06-3BFC5F09C91D}" destId="{EAA6AE9D-D948-4DB0-A51A-4E9D9FE81A33}" srcOrd="4" destOrd="0" presId="urn:microsoft.com/office/officeart/2005/8/layout/chevron2"/>
    <dgm:cxn modelId="{4881FF80-797B-4135-8FB6-916E9B3CCEF6}" type="presParOf" srcId="{EAA6AE9D-D948-4DB0-A51A-4E9D9FE81A33}" destId="{6BEA19C1-8A53-46B3-A695-75FCE92D6C7F}" srcOrd="0" destOrd="0" presId="urn:microsoft.com/office/officeart/2005/8/layout/chevron2"/>
    <dgm:cxn modelId="{AAEDA8D7-6790-42DC-A9D3-43D6EA58D96C}" type="presParOf" srcId="{EAA6AE9D-D948-4DB0-A51A-4E9D9FE81A33}" destId="{EA5F7B4F-CBA3-42AB-A5D0-6D1706002545}" srcOrd="1" destOrd="0" presId="urn:microsoft.com/office/officeart/2005/8/layout/chevron2"/>
    <dgm:cxn modelId="{15FC4E8C-BE15-405F-97A4-60FDAC9E7F37}" type="presParOf" srcId="{ED366430-FA29-4733-AB06-3BFC5F09C91D}" destId="{8CAA0305-5C96-4365-B35A-DBB662667BB0}" srcOrd="5" destOrd="0" presId="urn:microsoft.com/office/officeart/2005/8/layout/chevron2"/>
    <dgm:cxn modelId="{BA6A79F5-00AC-4AAD-A148-C865D09BD43F}" type="presParOf" srcId="{ED366430-FA29-4733-AB06-3BFC5F09C91D}" destId="{2468D226-F466-4E83-8AB7-4E60858FBBE3}" srcOrd="6" destOrd="0" presId="urn:microsoft.com/office/officeart/2005/8/layout/chevron2"/>
    <dgm:cxn modelId="{64E493DA-C148-4329-A3DB-08391E5AE3BD}" type="presParOf" srcId="{2468D226-F466-4E83-8AB7-4E60858FBBE3}" destId="{33F48A1B-9AFA-4068-B369-B87ED752DA8F}" srcOrd="0" destOrd="0" presId="urn:microsoft.com/office/officeart/2005/8/layout/chevron2"/>
    <dgm:cxn modelId="{21EE62F9-70FB-4B5A-932F-576FC273D731}" type="presParOf" srcId="{2468D226-F466-4E83-8AB7-4E60858FBBE3}" destId="{2BB95117-9388-4ECA-B0B8-4FE6B88751F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27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75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5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4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56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8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8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062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1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5770A-4ECA-4CB7-9544-0144C873CFB1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142FE-F027-4A11-8734-E76E573B2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ln>
            <a:noFill/>
          </a:ln>
          <a:solidFill>
            <a:schemeClr val="tx1"/>
          </a:solidFill>
          <a:effectLst>
            <a:reflection stA="45000" endPos="66000" dist="508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5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853001"/>
            <a:ext cx="12192000" cy="3360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29559"/>
            <a:ext cx="12192000" cy="3505958"/>
          </a:xfrm>
          <a:blipFill dpi="0" rotWithShape="1">
            <a:blip r:embed="rId2">
              <a:alphaModFix amt="79000"/>
            </a:blip>
            <a:srcRect/>
            <a:stretch>
              <a:fillRect t="-6000" b="-12000"/>
            </a:stretch>
          </a:blipFill>
          <a:effectLst>
            <a:reflection blurRad="114300" stA="66000" endPos="53000" dir="5400000" sy="-100000" algn="bl" rotWithShape="0"/>
            <a:softEdge rad="25400"/>
          </a:effectLst>
        </p:spPr>
        <p:txBody>
          <a:bodyPr>
            <a:normAutofit/>
          </a:bodyPr>
          <a:lstStyle/>
          <a:p>
            <a:pPr algn="r"/>
            <a:r>
              <a:rPr lang="en-US" sz="6600" dirty="0" smtClean="0">
                <a:effectLst>
                  <a:glow>
                    <a:schemeClr val="bg1"/>
                  </a:glow>
                </a:effectLst>
              </a:rPr>
              <a:t>Cone of Safety around </a:t>
            </a:r>
            <a:br>
              <a:rPr lang="en-US" sz="6600" dirty="0" smtClean="0">
                <a:effectLst>
                  <a:glow>
                    <a:schemeClr val="bg1"/>
                  </a:glow>
                </a:effectLst>
              </a:rPr>
            </a:br>
            <a:r>
              <a:rPr lang="en-US" sz="6600" dirty="0" smtClean="0">
                <a:effectLst>
                  <a:glow>
                    <a:schemeClr val="bg1"/>
                  </a:glow>
                </a:effectLst>
              </a:rPr>
              <a:t>a Crane Hook</a:t>
            </a:r>
            <a:endParaRPr lang="en-US" sz="6600" dirty="0">
              <a:effectLst>
                <a:glow>
                  <a:schemeClr val="bg1"/>
                </a:glo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4493050"/>
            <a:ext cx="9144000" cy="2282465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sz="3000" u="sng" dirty="0" smtClean="0"/>
              <a:t>Presented by Team 5</a:t>
            </a:r>
          </a:p>
          <a:p>
            <a:pPr algn="r"/>
            <a:r>
              <a:rPr lang="en-US" b="1" i="1" dirty="0" smtClean="0">
                <a:latin typeface="Bradley Hand ITC" panose="03070402050302030203" pitchFamily="66" charset="0"/>
              </a:rPr>
              <a:t>Xue Cheng</a:t>
            </a:r>
          </a:p>
          <a:p>
            <a:pPr algn="r"/>
            <a:r>
              <a:rPr lang="en-US" b="1" i="1" dirty="0" smtClean="0">
                <a:latin typeface="Bradley Hand ITC" panose="03070402050302030203" pitchFamily="66" charset="0"/>
              </a:rPr>
              <a:t> Samuel </a:t>
            </a:r>
            <a:r>
              <a:rPr lang="en-US" b="1" i="1" dirty="0" err="1" smtClean="0">
                <a:latin typeface="Bradley Hand ITC" panose="03070402050302030203" pitchFamily="66" charset="0"/>
              </a:rPr>
              <a:t>Falabi</a:t>
            </a:r>
            <a:endParaRPr lang="en-US" b="1" i="1" dirty="0" smtClean="0">
              <a:latin typeface="Bradley Hand ITC" panose="03070402050302030203" pitchFamily="66" charset="0"/>
            </a:endParaRPr>
          </a:p>
          <a:p>
            <a:pPr algn="r"/>
            <a:r>
              <a:rPr lang="en-US" b="1" i="1" dirty="0" smtClean="0">
                <a:latin typeface="Bradley Hand ITC" panose="03070402050302030203" pitchFamily="66" charset="0"/>
              </a:rPr>
              <a:t>Charlie Nguyen</a:t>
            </a:r>
          </a:p>
          <a:p>
            <a:pPr algn="r"/>
            <a:r>
              <a:rPr lang="en-US" b="1" i="1" dirty="0" smtClean="0">
                <a:latin typeface="Bradley Hand ITC" panose="03070402050302030203" pitchFamily="66" charset="0"/>
              </a:rPr>
              <a:t>Richard </a:t>
            </a:r>
            <a:r>
              <a:rPr lang="en-US" b="1" i="1" dirty="0" err="1" smtClean="0">
                <a:latin typeface="Bradley Hand ITC" panose="03070402050302030203" pitchFamily="66" charset="0"/>
              </a:rPr>
              <a:t>Szink</a:t>
            </a:r>
            <a:endParaRPr lang="en-US" b="1" i="1" dirty="0" smtClean="0">
              <a:latin typeface="Bradley Hand ITC" panose="03070402050302030203" pitchFamily="66" charset="0"/>
            </a:endParaRPr>
          </a:p>
          <a:p>
            <a:pPr algn="r"/>
            <a:r>
              <a:rPr lang="en-US" b="1" i="1" dirty="0" err="1" smtClean="0">
                <a:latin typeface="Bradley Hand ITC" panose="03070402050302030203" pitchFamily="66" charset="0"/>
              </a:rPr>
              <a:t>Lanea</a:t>
            </a:r>
            <a:r>
              <a:rPr lang="en-US" b="1" i="1" dirty="0" smtClean="0">
                <a:latin typeface="Bradley Hand ITC" panose="03070402050302030203" pitchFamily="66" charset="0"/>
              </a:rPr>
              <a:t> Williamson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878" y="0"/>
            <a:ext cx="3161122" cy="853001"/>
          </a:xfrm>
          <a:prstGeom prst="rect">
            <a:avLst/>
          </a:prstGeom>
          <a:effectLst>
            <a:reflection endPos="0" dist="50800" dir="5400000" sy="-100000" algn="bl" rotWithShape="0"/>
            <a:softEdge rad="889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414" y="-65988"/>
            <a:ext cx="3563332" cy="918989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762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93" y="4493050"/>
            <a:ext cx="2116318" cy="2116318"/>
          </a:xfrm>
          <a:prstGeom prst="ellipse">
            <a:avLst/>
          </a:prstGeom>
          <a:ln>
            <a:noFill/>
          </a:ln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86890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Roles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704567"/>
              </p:ext>
            </p:extLst>
          </p:nvPr>
        </p:nvGraphicFramePr>
        <p:xfrm>
          <a:off x="224285" y="1785668"/>
          <a:ext cx="3226281" cy="4761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43616568"/>
              </p:ext>
            </p:extLst>
          </p:nvPr>
        </p:nvGraphicFramePr>
        <p:xfrm>
          <a:off x="3041291" y="1975070"/>
          <a:ext cx="8128000" cy="4477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5389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Faculty</a:t>
            </a:r>
            <a:endParaRPr lang="en-US" u="sn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679" y="2021532"/>
            <a:ext cx="2247900" cy="3200400"/>
          </a:xfrm>
        </p:spPr>
      </p:pic>
      <p:sp>
        <p:nvSpPr>
          <p:cNvPr id="10" name="TextBox 9"/>
          <p:cNvSpPr txBox="1"/>
          <p:nvPr/>
        </p:nvSpPr>
        <p:spPr>
          <a:xfrm>
            <a:off x="838200" y="2096218"/>
            <a:ext cx="666678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Dr. </a:t>
            </a:r>
            <a:r>
              <a:rPr lang="en-US" sz="2800" u="sng" dirty="0" err="1" smtClean="0"/>
              <a:t>Hayder</a:t>
            </a:r>
            <a:r>
              <a:rPr lang="en-US" sz="2800" u="sng" dirty="0" smtClean="0"/>
              <a:t> </a:t>
            </a:r>
            <a:r>
              <a:rPr lang="en-US" altLang="zh-CN" sz="2800" u="sng" dirty="0" err="1" smtClean="0"/>
              <a:t>Radha</a:t>
            </a:r>
            <a:endParaRPr lang="en-US" altLang="zh-CN" sz="2800" u="sng" dirty="0" smtClean="0"/>
          </a:p>
          <a:p>
            <a:r>
              <a:rPr lang="en-US" b="1" i="1" dirty="0"/>
              <a:t>Professor and Associate Chair for Research</a:t>
            </a:r>
            <a:endParaRPr lang="en-US" altLang="zh-CN" b="1" i="1" dirty="0" smtClean="0"/>
          </a:p>
          <a:p>
            <a:r>
              <a:rPr lang="en-US" dirty="0" smtClean="0"/>
              <a:t>Study in coding </a:t>
            </a:r>
            <a:r>
              <a:rPr lang="en-US" dirty="0"/>
              <a:t>and communications; image and video compression; image processing; multimedia communications over packet networks; video coding and communications over the Internet and wireless networks; modeling and analysis of the stochastic behavior of communication networks; wavelet, </a:t>
            </a:r>
            <a:r>
              <a:rPr lang="en-US" dirty="0" err="1" smtClean="0"/>
              <a:t>subband</a:t>
            </a:r>
            <a:r>
              <a:rPr lang="en-US" dirty="0"/>
              <a:t>, and multiresolution coding</a:t>
            </a:r>
            <a:endParaRPr lang="en-US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0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Sponsor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ArcelorMittal USA</a:t>
            </a:r>
          </a:p>
          <a:p>
            <a:pPr marL="0" indent="0">
              <a:buNone/>
            </a:pPr>
            <a:r>
              <a:rPr lang="en-US" dirty="0" smtClean="0"/>
              <a:t>	-</a:t>
            </a:r>
            <a:r>
              <a:rPr lang="en-US" dirty="0"/>
              <a:t>W</a:t>
            </a:r>
            <a:r>
              <a:rPr lang="en-US" dirty="0" smtClean="0"/>
              <a:t>orld’s </a:t>
            </a:r>
            <a:r>
              <a:rPr lang="en-US" dirty="0"/>
              <a:t>leading steel and mining company </a:t>
            </a:r>
            <a:endParaRPr lang="en-US" dirty="0" smtClean="0"/>
          </a:p>
          <a:p>
            <a:r>
              <a:rPr lang="en-US" dirty="0" smtClean="0"/>
              <a:t>James Lang</a:t>
            </a:r>
          </a:p>
          <a:p>
            <a:pPr marL="0" indent="0">
              <a:buNone/>
            </a:pPr>
            <a:r>
              <a:rPr lang="en-US" dirty="0" smtClean="0"/>
              <a:t>	-Coordinator, Finish and Coating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883" y="1602443"/>
            <a:ext cx="3086191" cy="189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1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effectLst/>
              </a:rPr>
              <a:t>ArcelorMittal Company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159752" cy="4351338"/>
          </a:xfrm>
        </p:spPr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orld’s </a:t>
            </a:r>
            <a:r>
              <a:rPr lang="en-US" dirty="0"/>
              <a:t>leading steel and mining company </a:t>
            </a:r>
          </a:p>
          <a:p>
            <a:r>
              <a:rPr lang="en-US" dirty="0"/>
              <a:t>A</a:t>
            </a:r>
            <a:r>
              <a:rPr lang="en-US" dirty="0" smtClean="0"/>
              <a:t>nnual </a:t>
            </a:r>
            <a:r>
              <a:rPr lang="en-US" dirty="0"/>
              <a:t>production capacity of 115 million tons and </a:t>
            </a:r>
            <a:r>
              <a:rPr lang="en-US" dirty="0" smtClean="0"/>
              <a:t>operating in </a:t>
            </a:r>
            <a:r>
              <a:rPr lang="en-US" dirty="0"/>
              <a:t>60 countries</a:t>
            </a:r>
          </a:p>
          <a:p>
            <a:r>
              <a:rPr lang="en-US" dirty="0"/>
              <a:t>P</a:t>
            </a:r>
            <a:r>
              <a:rPr lang="en-US" dirty="0" smtClean="0"/>
              <a:t>roduce </a:t>
            </a:r>
            <a:r>
              <a:rPr lang="en-US" dirty="0"/>
              <a:t>safe and sustainable </a:t>
            </a:r>
            <a:r>
              <a:rPr lang="en-US" dirty="0" smtClean="0"/>
              <a:t>steel</a:t>
            </a:r>
          </a:p>
          <a:p>
            <a:r>
              <a:rPr lang="en-US" dirty="0" smtClean="0"/>
              <a:t>Provide conductive and a safe work environment for its employees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883" y="1602443"/>
            <a:ext cx="3086191" cy="1890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03" y="3959268"/>
            <a:ext cx="4349797" cy="289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4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Crane 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73869" cy="4351338"/>
          </a:xfrm>
        </p:spPr>
        <p:txBody>
          <a:bodyPr/>
          <a:lstStyle/>
          <a:p>
            <a:r>
              <a:rPr lang="en-US" dirty="0" smtClean="0"/>
              <a:t>RC </a:t>
            </a:r>
            <a:r>
              <a:rPr lang="en-US" dirty="0"/>
              <a:t>Overhead Cranes </a:t>
            </a:r>
            <a:r>
              <a:rPr lang="en-US" dirty="0" smtClean="0"/>
              <a:t>are </a:t>
            </a:r>
            <a:r>
              <a:rPr lang="en-US" dirty="0"/>
              <a:t>used for transporting </a:t>
            </a:r>
            <a:r>
              <a:rPr lang="en-US" dirty="0" smtClean="0"/>
              <a:t>products and materials</a:t>
            </a:r>
            <a:endParaRPr lang="en-US" dirty="0"/>
          </a:p>
          <a:p>
            <a:r>
              <a:rPr lang="en-US" dirty="0"/>
              <a:t>O</a:t>
            </a:r>
            <a:r>
              <a:rPr lang="en-US" dirty="0" smtClean="0"/>
              <a:t>perated </a:t>
            </a:r>
            <a:r>
              <a:rPr lang="en-US" dirty="0"/>
              <a:t>remotely by a Remote Control Crane Operator (RCCO)</a:t>
            </a:r>
          </a:p>
          <a:p>
            <a:r>
              <a:rPr lang="en-US" dirty="0" smtClean="0"/>
              <a:t>Utilized to move tons of steel everyday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7"/>
          <a:stretch/>
        </p:blipFill>
        <p:spPr>
          <a:xfrm>
            <a:off x="6187881" y="2072639"/>
            <a:ext cx="5105534" cy="187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55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Safety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867400" cy="4678692"/>
          </a:xfrm>
        </p:spPr>
        <p:txBody>
          <a:bodyPr/>
          <a:lstStyle/>
          <a:p>
            <a:r>
              <a:rPr lang="en-US" dirty="0"/>
              <a:t>Suspended steel coil loads hang from the overhead cranes and are potential safety risks to the operators. </a:t>
            </a:r>
            <a:endParaRPr lang="en-US" dirty="0" smtClean="0"/>
          </a:p>
          <a:p>
            <a:r>
              <a:rPr lang="en-US" dirty="0"/>
              <a:t>Over fifty accidents </a:t>
            </a:r>
            <a:r>
              <a:rPr lang="en-US" dirty="0" smtClean="0"/>
              <a:t>have caused deaths </a:t>
            </a:r>
            <a:r>
              <a:rPr lang="en-US" dirty="0"/>
              <a:t>in the past 15 years </a:t>
            </a:r>
            <a:r>
              <a:rPr lang="en-US" dirty="0" smtClean="0"/>
              <a:t>in the </a:t>
            </a:r>
            <a:r>
              <a:rPr lang="en-US" dirty="0"/>
              <a:t>n</a:t>
            </a:r>
            <a:r>
              <a:rPr lang="en-US" dirty="0" smtClean="0"/>
              <a:t>orthwest </a:t>
            </a:r>
            <a:r>
              <a:rPr lang="en-US" dirty="0"/>
              <a:t>Indiana Steel </a:t>
            </a:r>
            <a:r>
              <a:rPr lang="en-US" dirty="0" smtClean="0"/>
              <a:t>Industry.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899" y="1825625"/>
            <a:ext cx="4846251" cy="324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4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system will </a:t>
            </a:r>
            <a:r>
              <a:rPr lang="en-US" dirty="0" smtClean="0"/>
              <a:t>be </a:t>
            </a:r>
            <a:r>
              <a:rPr lang="en-US" dirty="0"/>
              <a:t>able to detect any operator within a certain distance from a working crane.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system </a:t>
            </a:r>
            <a:r>
              <a:rPr lang="en-US" dirty="0" smtClean="0"/>
              <a:t>will be </a:t>
            </a:r>
            <a:r>
              <a:rPr lang="en-US" dirty="0"/>
              <a:t>turned on when the load is within 8ft above </a:t>
            </a:r>
            <a:r>
              <a:rPr lang="en-US" dirty="0" smtClean="0"/>
              <a:t>ground. 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system </a:t>
            </a:r>
            <a:r>
              <a:rPr lang="en-US" dirty="0" smtClean="0"/>
              <a:t>will sound </a:t>
            </a:r>
            <a:r>
              <a:rPr lang="en-US" dirty="0"/>
              <a:t>an alarm </a:t>
            </a:r>
            <a:r>
              <a:rPr lang="en-US" dirty="0" smtClean="0"/>
              <a:t>and </a:t>
            </a:r>
            <a:r>
              <a:rPr lang="en-US" dirty="0"/>
              <a:t>warn the operator when the operator is in the danger zone. </a:t>
            </a:r>
          </a:p>
          <a:p>
            <a:r>
              <a:rPr lang="en-US" dirty="0"/>
              <a:t>Data </a:t>
            </a:r>
            <a:r>
              <a:rPr lang="en-US" dirty="0" smtClean="0"/>
              <a:t>will be </a:t>
            </a:r>
            <a:r>
              <a:rPr lang="en-US" dirty="0"/>
              <a:t>recorded so ArcelorMittal can constantly improve their safety </a:t>
            </a:r>
            <a:r>
              <a:rPr lang="en-US" dirty="0" smtClean="0"/>
              <a:t>measures and </a:t>
            </a:r>
            <a:r>
              <a:rPr lang="en-US" dirty="0"/>
              <a:t>prevent future </a:t>
            </a:r>
            <a:r>
              <a:rPr lang="en-US" dirty="0" smtClean="0"/>
              <a:t>occurrences.</a:t>
            </a:r>
          </a:p>
        </p:txBody>
      </p:sp>
    </p:spTree>
    <p:extLst>
      <p:ext uri="{BB962C8B-B14F-4D97-AF65-F5344CB8AC3E}">
        <p14:creationId xmlns:p14="http://schemas.microsoft.com/office/powerpoint/2010/main" val="371240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</a:t>
            </a:r>
            <a:r>
              <a:rPr lang="en-US" dirty="0"/>
              <a:t>Schematic diagram</a:t>
            </a:r>
          </a:p>
        </p:txBody>
      </p:sp>
      <p:pic>
        <p:nvPicPr>
          <p:cNvPr id="1030" name="Picture 6" descr="Initial_design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69"/>
          <a:stretch/>
        </p:blipFill>
        <p:spPr bwMode="auto">
          <a:xfrm>
            <a:off x="4365766" y="2953494"/>
            <a:ext cx="3499104" cy="258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h5.googleusercontent.com/f-fyjXkuNnHvEca70uKYBT-qN_DtrhqINzs0NWiUYLF6xVg9gE_CatS2EhNZJaLUo3JXU5_I2YIaJTIlRpdlTa3LmVCUz0vm1gG8aifYRmhU0AUiKUrYMpCUlEDdbCzWiMq_M9j1v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19"/>
          <a:stretch/>
        </p:blipFill>
        <p:spPr bwMode="auto">
          <a:xfrm>
            <a:off x="8363712" y="4031552"/>
            <a:ext cx="3364992" cy="267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lh5.googleusercontent.com/KoKnjWFOXJadQlQtyca2ZPImGZQDQ15UeElZWWfLSbWFSkAUtr-r2hEa2jynRd1gk9LCmORYYo1MNA_HXUjjrXMhH9uRjYVX3vLDdoQsgkh9xRscsetg6kUhdnNuQeFTrYFq9Jr0j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19" y="1528255"/>
            <a:ext cx="3321206" cy="250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rved Down Arrow 4"/>
          <p:cNvSpPr/>
          <p:nvPr/>
        </p:nvSpPr>
        <p:spPr>
          <a:xfrm rot="1889474">
            <a:off x="8182233" y="3054428"/>
            <a:ext cx="1243584" cy="68275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 rot="1889474">
            <a:off x="4246153" y="1903840"/>
            <a:ext cx="1243584" cy="68275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59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Research Techniques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728" y="1825625"/>
            <a:ext cx="6672072" cy="4351338"/>
          </a:xfrm>
        </p:spPr>
        <p:txBody>
          <a:bodyPr/>
          <a:lstStyle/>
          <a:p>
            <a:r>
              <a:rPr lang="en-US" dirty="0" smtClean="0"/>
              <a:t>What are the industry standards?</a:t>
            </a:r>
          </a:p>
          <a:p>
            <a:pPr lvl="1"/>
            <a:r>
              <a:rPr lang="en-US" dirty="0" smtClean="0"/>
              <a:t>Opportunity to advance field?</a:t>
            </a:r>
          </a:p>
          <a:p>
            <a:r>
              <a:rPr lang="en-US" dirty="0" smtClean="0"/>
              <a:t>Has a similar project been completed before?</a:t>
            </a:r>
          </a:p>
          <a:p>
            <a:pPr lvl="1"/>
            <a:r>
              <a:rPr lang="en-US" dirty="0" smtClean="0"/>
              <a:t>What was the outcome?</a:t>
            </a:r>
          </a:p>
          <a:p>
            <a:r>
              <a:rPr lang="en-US" dirty="0" smtClean="0"/>
              <a:t>What type of sensors would fulfill our needs?</a:t>
            </a:r>
          </a:p>
          <a:p>
            <a:r>
              <a:rPr lang="en-US" dirty="0" smtClean="0"/>
              <a:t>What are our design constraints?</a:t>
            </a:r>
          </a:p>
          <a:p>
            <a:pPr lvl="1"/>
            <a:r>
              <a:rPr lang="en-US" dirty="0" smtClean="0"/>
              <a:t>How can we overcome them?</a:t>
            </a:r>
            <a:endParaRPr lang="en-US" dirty="0"/>
          </a:p>
          <a:p>
            <a:endParaRPr lang="en-US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2"/>
          <a:stretch/>
        </p:blipFill>
        <p:spPr>
          <a:xfrm>
            <a:off x="1059942" y="1987296"/>
            <a:ext cx="2989479" cy="374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50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Ranking of Conceptual Designs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025" y="1842799"/>
            <a:ext cx="10215950" cy="427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6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build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Sensors</a:t>
            </a:r>
            <a:endParaRPr lang="en-US" dirty="0"/>
          </a:p>
          <a:p>
            <a:r>
              <a:rPr lang="en-US" dirty="0"/>
              <a:t>Alarm</a:t>
            </a:r>
          </a:p>
          <a:p>
            <a:r>
              <a:rPr lang="en-US" dirty="0"/>
              <a:t>Data Recording</a:t>
            </a:r>
          </a:p>
          <a:p>
            <a:r>
              <a:rPr lang="en-US" dirty="0"/>
              <a:t>Processing all the information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448" y="1690688"/>
            <a:ext cx="4465320" cy="346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5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 Distance of the Load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35752" cy="4351338"/>
          </a:xfrm>
        </p:spPr>
        <p:txBody>
          <a:bodyPr/>
          <a:lstStyle/>
          <a:p>
            <a:r>
              <a:rPr lang="en-US" dirty="0" smtClean="0"/>
              <a:t>Mount sensor on the trolley of crane </a:t>
            </a:r>
          </a:p>
          <a:p>
            <a:r>
              <a:rPr lang="en-US" dirty="0" smtClean="0"/>
              <a:t>Use proximity sensor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7"/>
          <a:stretch/>
        </p:blipFill>
        <p:spPr>
          <a:xfrm>
            <a:off x="6473952" y="2044256"/>
            <a:ext cx="5105534" cy="1849441"/>
          </a:xfrm>
          <a:prstGeom prst="rect">
            <a:avLst/>
          </a:prstGeom>
        </p:spPr>
      </p:pic>
      <p:sp>
        <p:nvSpPr>
          <p:cNvPr id="5" name="Curved Down Arrow 4"/>
          <p:cNvSpPr/>
          <p:nvPr/>
        </p:nvSpPr>
        <p:spPr>
          <a:xfrm rot="17856342">
            <a:off x="6732263" y="2971961"/>
            <a:ext cx="2592342" cy="71300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2" descr="https://lh4.googleusercontent.com/rTy_4rgFq6b5GF0L7mjrOUZaBRTSVKy-0bsxmDgpkDcXw4T-HQ_BVY68S7lGJqN8tAfjGIjlMU8YCQcMc3CjhdLxb7aQs9sBOIGpXj4vh6WUQaDNiISR76Xoa2ke50KZ3I3620QiY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238" y="4336615"/>
            <a:ext cx="2130723" cy="210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04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Proximity Sensor</a:t>
            </a:r>
            <a:endParaRPr lang="en-US" dirty="0"/>
          </a:p>
        </p:txBody>
      </p:sp>
      <p:pic>
        <p:nvPicPr>
          <p:cNvPr id="3074" name="Picture 2" descr="https://lh4.googleusercontent.com/rTy_4rgFq6b5GF0L7mjrOUZaBRTSVKy-0bsxmDgpkDcXw4T-HQ_BVY68S7lGJqN8tAfjGIjlMU8YCQcMc3CjhdLxb7aQs9sBOIGpXj4vh6WUQaDNiISR76Xoa2ke50KZ3I3620QiY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64" y="1690689"/>
            <a:ext cx="2500878" cy="247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lh3.googleusercontent.com/RO1vsWdYfmxxUrfWCEiSCDYom-Qe9FuGuy-IdwJlTWsouZjqfYmMJYqAGLo6w8WQ01H6oNAVmTbIGuutR_j8klPB6db77sXn_pOXjdJnp_3TFgu_XA7fYQFhwnMTp9zUxRkw9UAYH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653" y="1690688"/>
            <a:ext cx="3201837" cy="463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796" y="2087592"/>
            <a:ext cx="41759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Measures Distance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Uses Ultrasonic Sound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Detect the distance </a:t>
            </a:r>
            <a:r>
              <a:rPr lang="en-US" sz="3200" dirty="0" smtClean="0"/>
              <a:t>of the  </a:t>
            </a:r>
            <a:r>
              <a:rPr lang="en-US" sz="3200" dirty="0"/>
              <a:t>load, and only turn on the designed device when the top of the load is within 8ft above 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7312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Proximity Sensors can not easily </a:t>
            </a:r>
            <a:r>
              <a:rPr lang="en-US" dirty="0" smtClean="0"/>
              <a:t>detect humans</a:t>
            </a:r>
            <a:endParaRPr lang="en-US" dirty="0"/>
          </a:p>
          <a:p>
            <a:pPr fontAlgn="base"/>
            <a:r>
              <a:rPr lang="en-US" dirty="0"/>
              <a:t>Thermal Sensors can!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2050" name="Picture 2" descr="https://lh6.googleusercontent.com/qYr61Mgj5F89i8nq58KO2s2E7-O0pMb5aHlZcmtaqq6BBvrnUoyIj5sNu60TC4gG2BlsRRd9AromkYL3FRb_QIiAnL-ng-gSPgRITYqqme8LmL4FrKRRBJmHKFAE1rCSj4AAK_2LQ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072" y="2565998"/>
            <a:ext cx="6602057" cy="390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4.googleusercontent.com/JFMU2ZLGonCNQSUdvOWLrIYoZ5s5-VubfaLrLQHs_sxuWSxOwH81Bb0uxCj0kBBE-1RjzUZPEDqZKhXF2akzZNyO1-8mrOLJc50IJJuJv_BJw4muFlVETO8l7iccOUydNAnntD-h7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35" y="3613666"/>
            <a:ext cx="2486025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28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Adjusting size of Safety Cone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70120" cy="4351338"/>
          </a:xfrm>
        </p:spPr>
        <p:txBody>
          <a:bodyPr/>
          <a:lstStyle/>
          <a:p>
            <a:r>
              <a:rPr lang="en-US" dirty="0" smtClean="0"/>
              <a:t>When the load gets closer to ground, we need to adjust the angle of sensor to shrink the safety cone</a:t>
            </a:r>
            <a:endParaRPr lang="en-US" dirty="0"/>
          </a:p>
        </p:txBody>
      </p:sp>
      <p:pic>
        <p:nvPicPr>
          <p:cNvPr id="4098" name="Picture 2" descr="https://lh5.googleusercontent.com/p1_BnCxeXPxGL0EdHM15lxJl7_VgAi9jtPN-yZeucAU8I7q5Bxb3gpIzK0PvUO_QG7sFYE02GTst8OfkZzGcIWku0Ku94P2BiawXmDp5jlf3SnwfICHrmphUC7lfqPq8pvauf059xQ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/>
        </p:blipFill>
        <p:spPr bwMode="auto">
          <a:xfrm>
            <a:off x="5810033" y="2046033"/>
            <a:ext cx="5543767" cy="391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62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Selecting Thermal Angle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4831079" cy="4351338"/>
          </a:xfrm>
        </p:spPr>
        <p:txBody>
          <a:bodyPr/>
          <a:lstStyle/>
          <a:p>
            <a:r>
              <a:rPr lang="en-US" dirty="0" smtClean="0"/>
              <a:t>With thermal imaging sensor, we can select the range we need to measure. Therefore, we can adjust the safety cone with the height of the load.</a:t>
            </a:r>
            <a:endParaRPr lang="en-US" dirty="0"/>
          </a:p>
        </p:txBody>
      </p:sp>
      <p:pic>
        <p:nvPicPr>
          <p:cNvPr id="5122" name="Picture 2" descr="https://lh4.googleusercontent.com/v8mH5dismxCKzKETvIi-55UWR5890XoQLh6ubxNH6maVU953F63oo-MIK3DHjoMOr_BqPJOC2HnTzHQh2hQlu0Nm5xDV8GjPMQYrW7xPUVX5iegN-G2lJWt5Bu-AsOSnJuypm5JKZ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3" b="22325"/>
          <a:stretch/>
        </p:blipFill>
        <p:spPr bwMode="auto">
          <a:xfrm>
            <a:off x="5669278" y="1825625"/>
            <a:ext cx="5839969" cy="297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lh3.googleusercontent.com/3MJBlvA4azb88rhtFu9kFLlSoUu1gQWHGI4n241HNqyjAR826uxCwONCVzBH04urc71HkFC49sgcuWm5APOahS9WynuZdzJ3TxZsfXJmIFKUS-MNdSaBwMrw9CzCvqO6fWJKCMka_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7" t="20345" r="33497" b="25039"/>
          <a:stretch/>
        </p:blipFill>
        <p:spPr bwMode="auto">
          <a:xfrm>
            <a:off x="1836674" y="4689740"/>
            <a:ext cx="2083053" cy="190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lh3.googleusercontent.com/CfRRdDXRuFbk2MFZgq_8Zqq44tLsQ8U5ttPp28WmqafWoJ1AgjuwQjXvr7VHG0RigRJigfikJGKsVvcZ-ifdw88BSd0sAkavx7Bx8xdIMtOKN24uSnNTCdSZhQ5V9-nn0r3NUv1oUQ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7" t="20766" r="33757" b="25040"/>
          <a:stretch/>
        </p:blipFill>
        <p:spPr bwMode="auto">
          <a:xfrm>
            <a:off x="5035295" y="4689740"/>
            <a:ext cx="2298192" cy="190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lh6.googleusercontent.com/4VL2YB0p_TOMAe5h9YtSFg4DT30xq4wfaySjt3Qdkj0ozfzLcXqLccKNK4L6A5TZiwmIHVzVpLDICF5Lh_dj04tp9eNfSiTocomEYm_i4V5Jwm35THycDjNjQqNV860fcFiurh3Tj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0" t="20671" r="33191" b="24495"/>
          <a:stretch/>
        </p:blipFill>
        <p:spPr bwMode="auto">
          <a:xfrm>
            <a:off x="8336281" y="4654623"/>
            <a:ext cx="2380488" cy="197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4023360" y="5388864"/>
            <a:ext cx="780288" cy="329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7470651" y="5383999"/>
            <a:ext cx="780288" cy="329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495033" y="3069436"/>
            <a:ext cx="780288" cy="329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9290304" y="3069436"/>
            <a:ext cx="780288" cy="329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5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Alarm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18428" cy="4351338"/>
          </a:xfrm>
        </p:spPr>
        <p:txBody>
          <a:bodyPr/>
          <a:lstStyle/>
          <a:p>
            <a:r>
              <a:rPr lang="en-US" dirty="0" smtClean="0"/>
              <a:t>When a operator is detected within the danger zone, a signal will be sent to trigger the alarm system</a:t>
            </a:r>
          </a:p>
          <a:p>
            <a:r>
              <a:rPr lang="en-US" dirty="0" smtClean="0"/>
              <a:t>We need to create a sound  above 80 </a:t>
            </a:r>
            <a:r>
              <a:rPr lang="en-US" dirty="0" err="1" smtClean="0"/>
              <a:t>db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2" descr="https://lh4.googleusercontent.com/SqWz7Ha6zncOVjCqBmQ1_c87MoEtfID3W51-fK_rrAWWsZqRxEJnS3ij0B3h05Lm9v8QWifSDTu9nrDEL9pWU374sGq1HkVo0hxr_p-e_4psq3FHQd9RedTA0bDeKfn6qehXbpj3m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628" y="1690688"/>
            <a:ext cx="5196840" cy="448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61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Microcontroller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>
            <a:normAutofit/>
          </a:bodyPr>
          <a:lstStyle/>
          <a:p>
            <a:r>
              <a:rPr lang="en-US" sz="4800" dirty="0" smtClean="0"/>
              <a:t>Arduino </a:t>
            </a:r>
          </a:p>
          <a:p>
            <a:r>
              <a:rPr lang="en-US" sz="4800" dirty="0" smtClean="0"/>
              <a:t>Cheap</a:t>
            </a:r>
          </a:p>
          <a:p>
            <a:r>
              <a:rPr lang="en-US" sz="4800" dirty="0" smtClean="0"/>
              <a:t>Popular</a:t>
            </a:r>
          </a:p>
          <a:p>
            <a:r>
              <a:rPr lang="en-US" sz="4800" dirty="0" smtClean="0"/>
              <a:t>Lots of Documentation</a:t>
            </a:r>
          </a:p>
          <a:p>
            <a:endParaRPr lang="en-US" sz="4800" dirty="0"/>
          </a:p>
        </p:txBody>
      </p:sp>
      <p:pic>
        <p:nvPicPr>
          <p:cNvPr id="8194" name="Picture 2" descr="https://lh4.googleusercontent.com/msSNr4MvsB9oZkbGKsjY8NiQN5n2Qa-ccFcLFKormSfHzLvcy_IQbaK3Rv4PphZXhC3DZz6yblAWjKRcXw7CPomtoGHRx5e7YTg88taZfRz1BHfMsseXjjA2CPoCjSefZbGsHKyvS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695" y="2108422"/>
            <a:ext cx="3785743" cy="378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77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704" y="684303"/>
            <a:ext cx="10515600" cy="1325563"/>
          </a:xfrm>
        </p:spPr>
        <p:txBody>
          <a:bodyPr/>
          <a:lstStyle/>
          <a:p>
            <a:r>
              <a:rPr lang="en-US" dirty="0" smtClean="0"/>
              <a:t>Data Recording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704" y="2140773"/>
            <a:ext cx="5099304" cy="4351338"/>
          </a:xfrm>
        </p:spPr>
        <p:txBody>
          <a:bodyPr/>
          <a:lstStyle/>
          <a:p>
            <a:r>
              <a:rPr lang="en-US" dirty="0" smtClean="0"/>
              <a:t>Used by </a:t>
            </a:r>
            <a:r>
              <a:rPr lang="en-US" dirty="0" err="1" smtClean="0"/>
              <a:t>ArcelarMittal</a:t>
            </a:r>
            <a:r>
              <a:rPr lang="en-US" dirty="0" smtClean="0"/>
              <a:t> to record near miss accidents</a:t>
            </a:r>
          </a:p>
          <a:p>
            <a:r>
              <a:rPr lang="en-US" dirty="0" smtClean="0"/>
              <a:t>Written onto a flash drive</a:t>
            </a:r>
          </a:p>
          <a:p>
            <a:endParaRPr lang="en-US" dirty="0" smtClean="0"/>
          </a:p>
        </p:txBody>
      </p:sp>
      <p:pic>
        <p:nvPicPr>
          <p:cNvPr id="1026" name="Picture 2" descr="https://images-na.ssl-images-amazon.com/images/G/01/electronics/detail-page/JDS73_group_B007B6YPN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758" y="3666226"/>
            <a:ext cx="55245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12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253791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 descr="https://lh4.googleusercontent.com/huSZXuE3jXeeDnhGxXAynNd-aeG3sZ80q6pPu4SjVEAu78CB98rAHVoIk922Tra6AXDKz8CxOauWubGR3_fbZbGzM8Z6QuGj0jlbxLMHD8e6U21KpxUWTNiHRa1eu7vGAr56j9aH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9789"/>
            <a:ext cx="10600944" cy="478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2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Design Constraints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Mounting</a:t>
            </a:r>
          </a:p>
          <a:p>
            <a:r>
              <a:rPr lang="en-US" sz="4400" dirty="0" smtClean="0"/>
              <a:t>Alarm</a:t>
            </a:r>
          </a:p>
          <a:p>
            <a:r>
              <a:rPr lang="en-US" sz="4400" dirty="0" smtClean="0"/>
              <a:t>Human Sensing - Temperature</a:t>
            </a:r>
          </a:p>
          <a:p>
            <a:pPr marL="0" indent="0">
              <a:buNone/>
            </a:pP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238296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Mounting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Bolted and not welded</a:t>
            </a:r>
          </a:p>
          <a:p>
            <a:r>
              <a:rPr lang="en-US" sz="4400" dirty="0" smtClean="0"/>
              <a:t>Dust Prevention Box</a:t>
            </a:r>
          </a:p>
          <a:p>
            <a:r>
              <a:rPr lang="en-US" sz="4400" dirty="0" smtClean="0"/>
              <a:t>Mounted to limit vibrations</a:t>
            </a:r>
          </a:p>
          <a:p>
            <a:r>
              <a:rPr lang="en-US" sz="4400" dirty="0" smtClean="0"/>
              <a:t>Wiring Placement</a:t>
            </a:r>
          </a:p>
        </p:txBody>
      </p:sp>
    </p:spTree>
    <p:extLst>
      <p:ext uri="{BB962C8B-B14F-4D97-AF65-F5344CB8AC3E}">
        <p14:creationId xmlns:p14="http://schemas.microsoft.com/office/powerpoint/2010/main" val="229105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/>
              <a:t>Alarm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Mounting Location</a:t>
            </a:r>
          </a:p>
          <a:p>
            <a:r>
              <a:rPr lang="en-US" sz="4400" dirty="0" smtClean="0"/>
              <a:t>Sound Frequency to alert the operator</a:t>
            </a:r>
          </a:p>
          <a:p>
            <a:r>
              <a:rPr lang="en-US" sz="4400" dirty="0" smtClean="0"/>
              <a:t>Above 80 </a:t>
            </a:r>
            <a:r>
              <a:rPr lang="en-US" sz="4400" dirty="0" err="1" smtClean="0"/>
              <a:t>db</a:t>
            </a:r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0750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Human Sensing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Human’s Temperature is 98.6</a:t>
            </a:r>
          </a:p>
          <a:p>
            <a:r>
              <a:rPr lang="en-US" sz="4400" dirty="0"/>
              <a:t>Static Objects </a:t>
            </a:r>
            <a:endParaRPr lang="en-US" sz="4400" dirty="0" smtClean="0"/>
          </a:p>
          <a:p>
            <a:pPr marL="0" indent="0">
              <a:buNone/>
            </a:pP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167314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Budget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28609011"/>
              </p:ext>
            </p:extLst>
          </p:nvPr>
        </p:nvGraphicFramePr>
        <p:xfrm>
          <a:off x="6327648" y="1889760"/>
          <a:ext cx="3584448" cy="4248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14" y="1889760"/>
            <a:ext cx="4553749" cy="424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0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 is top priority at ArcelorMittal</a:t>
            </a:r>
          </a:p>
          <a:p>
            <a:r>
              <a:rPr lang="en-US" dirty="0" smtClean="0"/>
              <a:t>Using effective design techniques leads to best results</a:t>
            </a:r>
          </a:p>
          <a:p>
            <a:r>
              <a:rPr lang="en-US" dirty="0" smtClean="0"/>
              <a:t>Opportunity for industry to use new methods to enhance safety</a:t>
            </a:r>
          </a:p>
          <a:p>
            <a:r>
              <a:rPr lang="en-US" dirty="0" smtClean="0"/>
              <a:t>First recognizable project of its kind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89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Suggestions for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Purchase thermal sensor with a larger sensing matrix (cost  )</a:t>
            </a:r>
          </a:p>
          <a:p>
            <a:r>
              <a:rPr lang="en-US" dirty="0" smtClean="0"/>
              <a:t>Use Programmable Logic Controller instead of microcontroller</a:t>
            </a:r>
          </a:p>
          <a:p>
            <a:pPr lvl="1"/>
            <a:r>
              <a:rPr lang="en-US" dirty="0" smtClean="0"/>
              <a:t>Very few connections and easy to integrate. </a:t>
            </a:r>
            <a:endParaRPr lang="en-US" dirty="0"/>
          </a:p>
        </p:txBody>
      </p:sp>
      <p:sp>
        <p:nvSpPr>
          <p:cNvPr id="4" name="Up Arrow 3"/>
          <p:cNvSpPr/>
          <p:nvPr/>
        </p:nvSpPr>
        <p:spPr>
          <a:xfrm>
            <a:off x="9558528" y="1828546"/>
            <a:ext cx="170688" cy="4267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9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623" y="970882"/>
            <a:ext cx="3880162" cy="5106141"/>
          </a:xfrm>
        </p:spPr>
      </p:pic>
    </p:spTree>
    <p:extLst>
      <p:ext uri="{BB962C8B-B14F-4D97-AF65-F5344CB8AC3E}">
        <p14:creationId xmlns:p14="http://schemas.microsoft.com/office/powerpoint/2010/main" val="354695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60064" y="1914144"/>
            <a:ext cx="479145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Thank you!</a:t>
            </a:r>
            <a:endParaRPr lang="en-US" sz="66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376" y="3438333"/>
            <a:ext cx="3840479" cy="2040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9" r="13307" b="6766"/>
          <a:stretch/>
        </p:blipFill>
        <p:spPr>
          <a:xfrm>
            <a:off x="7229855" y="3438333"/>
            <a:ext cx="1341121" cy="193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0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1740</TotalTime>
  <Words>674</Words>
  <Application>Microsoft Office PowerPoint</Application>
  <PresentationFormat>Widescreen</PresentationFormat>
  <Paragraphs>134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宋体</vt:lpstr>
      <vt:lpstr>Arial</vt:lpstr>
      <vt:lpstr>Bradley Hand ITC</vt:lpstr>
      <vt:lpstr>Calibri</vt:lpstr>
      <vt:lpstr>Calibri Light</vt:lpstr>
      <vt:lpstr>Office Theme</vt:lpstr>
      <vt:lpstr>Cone of Safety around  a Crane Hook</vt:lpstr>
      <vt:lpstr>Team Roles</vt:lpstr>
      <vt:lpstr>Faculty</vt:lpstr>
      <vt:lpstr>Sponsor</vt:lpstr>
      <vt:lpstr>ArcelorMittal Company Background</vt:lpstr>
      <vt:lpstr>Crane Introduction</vt:lpstr>
      <vt:lpstr>Safety Issues</vt:lpstr>
      <vt:lpstr>Our Mission</vt:lpstr>
      <vt:lpstr>Design Schematic diagram</vt:lpstr>
      <vt:lpstr>Research Techniques</vt:lpstr>
      <vt:lpstr>Ranking of Conceptual Designs</vt:lpstr>
      <vt:lpstr>How do we build this?</vt:lpstr>
      <vt:lpstr>Detect Distance of the Load </vt:lpstr>
      <vt:lpstr>Proximity Sensor</vt:lpstr>
      <vt:lpstr>However…</vt:lpstr>
      <vt:lpstr>Adjusting size of Safety Cone</vt:lpstr>
      <vt:lpstr>Selecting Thermal Angle</vt:lpstr>
      <vt:lpstr>Alarm System</vt:lpstr>
      <vt:lpstr>Microcontroller </vt:lpstr>
      <vt:lpstr>Data Recording</vt:lpstr>
      <vt:lpstr>Overall Design</vt:lpstr>
      <vt:lpstr>Design Constraints</vt:lpstr>
      <vt:lpstr>Mounting</vt:lpstr>
      <vt:lpstr>Alarm</vt:lpstr>
      <vt:lpstr>Human Sensing</vt:lpstr>
      <vt:lpstr>Budget</vt:lpstr>
      <vt:lpstr>Summary </vt:lpstr>
      <vt:lpstr>Suggestions for Future Work</vt:lpstr>
      <vt:lpstr>PowerPoint Presentation</vt:lpstr>
      <vt:lpstr>PowerPoint Presentation</vt:lpstr>
    </vt:vector>
  </TitlesOfParts>
  <Company>Michigan State University College of Engineering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 of Safety around  a Crane Hook</dc:title>
  <dc:creator>Xue Cheng</dc:creator>
  <cp:lastModifiedBy>程雪</cp:lastModifiedBy>
  <cp:revision>73</cp:revision>
  <dcterms:created xsi:type="dcterms:W3CDTF">2015-10-04T22:33:02Z</dcterms:created>
  <dcterms:modified xsi:type="dcterms:W3CDTF">2015-10-07T02:13:16Z</dcterms:modified>
</cp:coreProperties>
</file>