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8"/>
  </p:notesMasterIdLst>
  <p:sldIdLst>
    <p:sldId id="256" r:id="rId2"/>
    <p:sldId id="261" r:id="rId3"/>
    <p:sldId id="257" r:id="rId4"/>
    <p:sldId id="258" r:id="rId5"/>
    <p:sldId id="259" r:id="rId6"/>
    <p:sldId id="264" r:id="rId7"/>
    <p:sldId id="265" r:id="rId8"/>
    <p:sldId id="267" r:id="rId9"/>
    <p:sldId id="260" r:id="rId10"/>
    <p:sldId id="271" r:id="rId11"/>
    <p:sldId id="269" r:id="rId12"/>
    <p:sldId id="262" r:id="rId13"/>
    <p:sldId id="268" r:id="rId14"/>
    <p:sldId id="270" r:id="rId15"/>
    <p:sldId id="273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F93CC-5A69-4F9D-99BF-655C02A26174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FC952-6EFA-4B7C-A350-BA16D9944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51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28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25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6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zhihoug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46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Zhihoug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21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18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72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88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05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93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91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47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Jacob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11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FC952-6EFA-4B7C-A350-BA16D9944E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4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3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3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3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87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40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3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5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7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15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1476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61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95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67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09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1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89AF64-9E26-49DD-B864-E15406FC548E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CD76-BB34-47DB-B912-C809719CD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458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Incoming Power Grid Monitor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609133"/>
          </a:xfrm>
        </p:spPr>
        <p:txBody>
          <a:bodyPr>
            <a:normAutofit/>
          </a:bodyPr>
          <a:lstStyle/>
          <a:p>
            <a:r>
              <a:rPr lang="en-US" dirty="0" smtClean="0"/>
              <a:t>Team #3: James </a:t>
            </a:r>
            <a:r>
              <a:rPr lang="en-US" dirty="0" err="1" smtClean="0"/>
              <a:t>mccormick</a:t>
            </a:r>
            <a:r>
              <a:rPr lang="en-US" dirty="0" smtClean="0"/>
              <a:t>, </a:t>
            </a:r>
            <a:r>
              <a:rPr lang="en-US" dirty="0" err="1" smtClean="0"/>
              <a:t>zhihoug</a:t>
            </a:r>
            <a:r>
              <a:rPr lang="en-US" dirty="0" smtClean="0"/>
              <a:t> </a:t>
            </a:r>
            <a:r>
              <a:rPr lang="en-US" dirty="0" err="1" smtClean="0"/>
              <a:t>qian</a:t>
            </a:r>
            <a:r>
              <a:rPr lang="en-US" dirty="0" smtClean="0"/>
              <a:t>, Jacob </a:t>
            </a:r>
            <a:r>
              <a:rPr lang="en-US" dirty="0" err="1" smtClean="0"/>
              <a:t>jebb</a:t>
            </a:r>
            <a:r>
              <a:rPr lang="en-US" dirty="0" smtClean="0"/>
              <a:t>, victor Ezenwoko, </a:t>
            </a:r>
            <a:r>
              <a:rPr lang="en-US" dirty="0" err="1" smtClean="0"/>
              <a:t>alex</a:t>
            </a:r>
            <a:r>
              <a:rPr lang="en-US" dirty="0" smtClean="0"/>
              <a:t> </a:t>
            </a:r>
            <a:r>
              <a:rPr lang="en-US" dirty="0" err="1" smtClean="0"/>
              <a:t>lange</a:t>
            </a:r>
            <a:endParaRPr lang="en-US" dirty="0" smtClean="0"/>
          </a:p>
          <a:p>
            <a:r>
              <a:rPr lang="en-US" dirty="0" smtClean="0"/>
              <a:t>Facilitator: Dr. Aslam</a:t>
            </a:r>
          </a:p>
          <a:p>
            <a:r>
              <a:rPr lang="en-US" dirty="0" smtClean="0"/>
              <a:t>Sponsor: Great lakes controls and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218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pic>
        <p:nvPicPr>
          <p:cNvPr id="7" name="Picture 6" descr="C:\Users\admin\Desktop\484376_2798831029664_659963556_n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8" t="12981" r="10416" b="55288"/>
          <a:stretch/>
        </p:blipFill>
        <p:spPr bwMode="auto">
          <a:xfrm>
            <a:off x="1914302" y="4995225"/>
            <a:ext cx="1652588" cy="14224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9635" y="3905593"/>
            <a:ext cx="2901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James</a:t>
            </a:r>
            <a:r>
              <a:rPr lang="en-US" dirty="0" smtClean="0"/>
              <a:t> McCormick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50457" y="5506371"/>
            <a:ext cx="193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Jacob</a:t>
            </a:r>
            <a:r>
              <a:rPr lang="en-US" dirty="0" smtClean="0"/>
              <a:t> </a:t>
            </a:r>
            <a:r>
              <a:rPr lang="en-US" dirty="0" err="1" smtClean="0"/>
              <a:t>Jebb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31304" y="4305872"/>
            <a:ext cx="1767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Zhihoug</a:t>
            </a:r>
            <a:r>
              <a:rPr lang="en-US" dirty="0" smtClean="0"/>
              <a:t> Qian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57159" y="2857947"/>
            <a:ext cx="264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Victor </a:t>
            </a:r>
            <a:r>
              <a:rPr lang="en-US" sz="2000" dirty="0" err="1" smtClean="0"/>
              <a:t>Ezenwoko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959808" y="5238885"/>
            <a:ext cx="1676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Alex</a:t>
            </a:r>
            <a:r>
              <a:rPr lang="en-US" dirty="0" smtClean="0"/>
              <a:t> Lange</a:t>
            </a:r>
            <a:endParaRPr lang="en-US" dirty="0"/>
          </a:p>
        </p:txBody>
      </p:sp>
      <p:pic>
        <p:nvPicPr>
          <p:cNvPr id="16" name="Picture 15" descr="C:\Users\jebbja\Downloads\20151009_08553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4" t="24608" r="36056" b="57364"/>
          <a:stretch/>
        </p:blipFill>
        <p:spPr bwMode="auto">
          <a:xfrm>
            <a:off x="8526885" y="4635498"/>
            <a:ext cx="1447800" cy="190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C:\Users\jebbja\Downloads\20151009_08545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1" t="36141" r="39743" b="45653"/>
          <a:stretch/>
        </p:blipFill>
        <p:spPr bwMode="auto">
          <a:xfrm>
            <a:off x="1914302" y="1874368"/>
            <a:ext cx="1695450" cy="1924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 descr="C:\Users\jebbja\Downloads\20151009_085517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5" t="35871" r="39102" b="41958"/>
          <a:stretch/>
        </p:blipFill>
        <p:spPr bwMode="auto">
          <a:xfrm>
            <a:off x="5235808" y="1853248"/>
            <a:ext cx="1600200" cy="23431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C:\Users\jebbja\Downloads\IMG_4024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064" y="1786891"/>
            <a:ext cx="1395095" cy="2475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5501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Design </a:t>
            </a:r>
            <a:r>
              <a:rPr lang="en-US" dirty="0" smtClean="0"/>
              <a:t>Specifications/Deliverables</a:t>
            </a:r>
          </a:p>
          <a:p>
            <a:r>
              <a:rPr lang="en-US" dirty="0" smtClean="0"/>
              <a:t>Proposed Solution</a:t>
            </a:r>
          </a:p>
          <a:p>
            <a:r>
              <a:rPr lang="en-US" dirty="0" smtClean="0"/>
              <a:t>Risks</a:t>
            </a:r>
          </a:p>
          <a:p>
            <a:r>
              <a:rPr lang="en-US" dirty="0" smtClean="0"/>
              <a:t>Schedule</a:t>
            </a:r>
            <a:endParaRPr lang="en-US" dirty="0" smtClean="0"/>
          </a:p>
          <a:p>
            <a:r>
              <a:rPr lang="en-US" dirty="0" smtClean="0"/>
              <a:t>Budget </a:t>
            </a:r>
            <a:endParaRPr lang="en-US" dirty="0" smtClean="0"/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9839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Importance: Troubleshooting power quality problems requires accurate measurements and analysis of power quality.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Goal: To develop a three-phase power monitoring system that can alert the user if any transient event occurs.</a:t>
            </a:r>
            <a:endParaRPr lang="en-US" dirty="0"/>
          </a:p>
        </p:txBody>
      </p:sp>
      <p:pic>
        <p:nvPicPr>
          <p:cNvPr id="5" name="Picture 4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065" y="5686244"/>
            <a:ext cx="2605231" cy="57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egr.msu.edu/sites/default/files/styles/profile_image/public/people/image/profile/aslam8-14.jpg?itok=PSEXiSU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5"/>
          <a:stretch/>
        </p:blipFill>
        <p:spPr bwMode="auto">
          <a:xfrm>
            <a:off x="8289412" y="5314929"/>
            <a:ext cx="948763" cy="124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02012" y="4563244"/>
            <a:ext cx="4637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Sponsor</a:t>
            </a:r>
          </a:p>
          <a:p>
            <a:pPr algn="ctr"/>
            <a:r>
              <a:rPr lang="en-US" sz="2000" dirty="0" smtClean="0"/>
              <a:t>Great Lakes Controls &amp; Engineering</a:t>
            </a:r>
          </a:p>
          <a:p>
            <a:pPr algn="ctr"/>
            <a:r>
              <a:rPr lang="en-US" sz="2000" dirty="0" smtClean="0"/>
              <a:t>Justin </a:t>
            </a:r>
            <a:r>
              <a:rPr lang="en-US" sz="2000" dirty="0" err="1" smtClean="0"/>
              <a:t>Walz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361421" y="4668598"/>
            <a:ext cx="2887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Facilitator</a:t>
            </a:r>
          </a:p>
          <a:p>
            <a:pPr algn="ctr"/>
            <a:r>
              <a:rPr lang="en-US" sz="2000" dirty="0" smtClean="0"/>
              <a:t>Dr. Dean Aslam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76285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544" y="2060575"/>
            <a:ext cx="4734107" cy="41957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Run off 120 VAC wall outlet.</a:t>
            </a:r>
          </a:p>
          <a:p>
            <a:r>
              <a:rPr lang="en-US" sz="2000" dirty="0" smtClean="0"/>
              <a:t>Measure voltages up to 600 V.</a:t>
            </a:r>
          </a:p>
          <a:p>
            <a:r>
              <a:rPr lang="en-US" sz="2000" dirty="0" smtClean="0"/>
              <a:t>Measure current up to 100 Amps.</a:t>
            </a:r>
          </a:p>
          <a:p>
            <a:r>
              <a:rPr lang="en-US" sz="2000" dirty="0" smtClean="0"/>
              <a:t>Memory to log data for 1 month</a:t>
            </a:r>
          </a:p>
          <a:p>
            <a:r>
              <a:rPr lang="en-US" sz="2000" dirty="0" smtClean="0"/>
              <a:t>USB memory stick port</a:t>
            </a:r>
          </a:p>
          <a:p>
            <a:r>
              <a:rPr lang="en-US" sz="2000" dirty="0" smtClean="0"/>
              <a:t>Internet capabilities to alert user via e-mail if any transient event occurs</a:t>
            </a:r>
          </a:p>
          <a:p>
            <a:r>
              <a:rPr lang="en-US" sz="2000" dirty="0"/>
              <a:t>User interface for control of system, data viewing.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Control of:</a:t>
            </a:r>
          </a:p>
          <a:p>
            <a:pPr lvl="1"/>
            <a:r>
              <a:rPr lang="en-US" sz="2000" dirty="0" smtClean="0"/>
              <a:t>Sampling rate</a:t>
            </a:r>
          </a:p>
          <a:p>
            <a:pPr lvl="1"/>
            <a:r>
              <a:rPr lang="en-US" sz="2000" dirty="0" smtClean="0"/>
              <a:t>Time clock</a:t>
            </a:r>
          </a:p>
          <a:p>
            <a:pPr lvl="1"/>
            <a:r>
              <a:rPr lang="en-US" sz="2000" dirty="0" smtClean="0"/>
              <a:t>Voltage transient reference</a:t>
            </a:r>
          </a:p>
          <a:p>
            <a:pPr lvl="1"/>
            <a:r>
              <a:rPr lang="en-US" sz="2000" dirty="0" smtClean="0"/>
              <a:t>Voltage % of transient</a:t>
            </a:r>
          </a:p>
          <a:p>
            <a:r>
              <a:rPr lang="en-US" sz="2000" dirty="0" smtClean="0"/>
              <a:t>Monitor</a:t>
            </a:r>
          </a:p>
          <a:p>
            <a:pPr lvl="1"/>
            <a:r>
              <a:rPr lang="en-US" sz="2000" dirty="0" smtClean="0"/>
              <a:t>Current V, I and Power factor</a:t>
            </a:r>
          </a:p>
          <a:p>
            <a:pPr lvl="1"/>
            <a:r>
              <a:rPr lang="en-US" sz="2000" dirty="0" smtClean="0"/>
              <a:t>V, I and Power factor vs. Time graph</a:t>
            </a:r>
          </a:p>
          <a:p>
            <a:pPr lvl="1"/>
            <a:r>
              <a:rPr lang="en-US" sz="2000" dirty="0" smtClean="0"/>
              <a:t>Time of transient event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65275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monitoring system</a:t>
            </a:r>
          </a:p>
          <a:p>
            <a:r>
              <a:rPr lang="en-US" dirty="0" smtClean="0"/>
              <a:t>Electrical Schematics</a:t>
            </a:r>
          </a:p>
          <a:p>
            <a:r>
              <a:rPr lang="en-US" dirty="0"/>
              <a:t>Software code utilized for data </a:t>
            </a:r>
            <a:r>
              <a:rPr lang="en-US" dirty="0" smtClean="0"/>
              <a:t>collection</a:t>
            </a:r>
          </a:p>
          <a:p>
            <a:r>
              <a:rPr lang="en-US" dirty="0" smtClean="0"/>
              <a:t>Operator Manual</a:t>
            </a:r>
          </a:p>
        </p:txBody>
      </p:sp>
    </p:spTree>
    <p:extLst>
      <p:ext uri="{BB962C8B-B14F-4D97-AF65-F5344CB8AC3E}">
        <p14:creationId xmlns:p14="http://schemas.microsoft.com/office/powerpoint/2010/main" val="36965861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000" dirty="0" err="1" smtClean="0"/>
              <a:t>Extech</a:t>
            </a:r>
            <a:r>
              <a:rPr lang="en-US" sz="2000" dirty="0" smtClean="0"/>
              <a:t> 3-Phase Power Analyzer</a:t>
            </a:r>
          </a:p>
          <a:p>
            <a:pPr lvl="1"/>
            <a:r>
              <a:rPr lang="en-US" sz="2000" dirty="0" smtClean="0"/>
              <a:t>Minimum sampling rate of 2 seconds</a:t>
            </a:r>
          </a:p>
          <a:p>
            <a:pPr lvl="1"/>
            <a:r>
              <a:rPr lang="en-US" sz="2000" dirty="0" smtClean="0"/>
              <a:t>Unable to detect transient data</a:t>
            </a:r>
          </a:p>
          <a:p>
            <a:pPr lvl="1"/>
            <a:r>
              <a:rPr lang="en-US" sz="2000" dirty="0" smtClean="0"/>
              <a:t>Lack of internet connectivity</a:t>
            </a:r>
          </a:p>
          <a:p>
            <a:r>
              <a:rPr lang="en-US" sz="2000" dirty="0" smtClean="0"/>
              <a:t>Our goals are to improve on the shortcomings of this system, while maintaining the features our sponsor likes. </a:t>
            </a:r>
            <a:endParaRPr lang="en-US" sz="2000" dirty="0"/>
          </a:p>
        </p:txBody>
      </p:sp>
      <p:pic>
        <p:nvPicPr>
          <p:cNvPr id="5" name="Picture 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2274870"/>
            <a:ext cx="4395788" cy="376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632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5747965" cy="420024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Voltage transformers in a separate box</a:t>
            </a:r>
          </a:p>
          <a:p>
            <a:r>
              <a:rPr lang="en-US" sz="2000" dirty="0" smtClean="0"/>
              <a:t>Current clamps</a:t>
            </a:r>
          </a:p>
          <a:p>
            <a:r>
              <a:rPr lang="en-US" sz="2000" dirty="0" smtClean="0"/>
              <a:t>Signal conversion</a:t>
            </a:r>
          </a:p>
          <a:p>
            <a:r>
              <a:rPr lang="en-US" sz="2000" dirty="0" smtClean="0"/>
              <a:t>Programmable microcontroller with USB/Ethernet ports with expandable memory</a:t>
            </a:r>
          </a:p>
          <a:p>
            <a:r>
              <a:rPr lang="en-US" sz="2000" dirty="0" smtClean="0"/>
              <a:t>Back-up battery power</a:t>
            </a:r>
          </a:p>
          <a:p>
            <a:r>
              <a:rPr lang="en-US" sz="2000" dirty="0" smtClean="0"/>
              <a:t>LCD displays</a:t>
            </a:r>
          </a:p>
          <a:p>
            <a:r>
              <a:rPr lang="en-US" sz="2000" dirty="0" smtClean="0"/>
              <a:t>Push buttons to change displays/input settings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29" y="2092831"/>
            <a:ext cx="4855464" cy="364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621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38130" y="1515147"/>
            <a:ext cx="4761521" cy="4195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Shown:</a:t>
            </a:r>
          </a:p>
          <a:p>
            <a:pPr lvl="1"/>
            <a:r>
              <a:rPr lang="en-US" sz="2000" dirty="0" smtClean="0"/>
              <a:t>Microcontroller</a:t>
            </a:r>
          </a:p>
          <a:p>
            <a:pPr lvl="1"/>
            <a:r>
              <a:rPr lang="en-US" sz="2000" dirty="0" smtClean="0"/>
              <a:t>Signal conversion circuit (A)</a:t>
            </a:r>
          </a:p>
          <a:p>
            <a:pPr lvl="1"/>
            <a:r>
              <a:rPr lang="en-US" sz="2000" dirty="0" smtClean="0"/>
              <a:t>Under voltage switch over circuit (B)</a:t>
            </a:r>
          </a:p>
          <a:p>
            <a:pPr lvl="1"/>
            <a:r>
              <a:rPr lang="en-US" sz="2000" dirty="0" smtClean="0"/>
              <a:t>Battery charger circuit (C)</a:t>
            </a:r>
          </a:p>
          <a:p>
            <a:pPr lvl="1"/>
            <a:r>
              <a:rPr lang="en-US" sz="2000" dirty="0" smtClean="0"/>
              <a:t>Input voltage/power </a:t>
            </a:r>
            <a:r>
              <a:rPr lang="en-US" sz="2000" dirty="0" smtClean="0"/>
              <a:t>circuit (D)</a:t>
            </a:r>
            <a:endParaRPr lang="en-US" sz="2000" dirty="0"/>
          </a:p>
          <a:p>
            <a:pPr marL="57150" indent="0">
              <a:buNone/>
            </a:pPr>
            <a:r>
              <a:rPr lang="en-US" sz="2000" dirty="0" smtClean="0"/>
              <a:t>Proposed:</a:t>
            </a:r>
          </a:p>
          <a:p>
            <a:pPr lvl="1"/>
            <a:r>
              <a:rPr lang="en-US" sz="2000" dirty="0" smtClean="0"/>
              <a:t>Current clamps</a:t>
            </a:r>
          </a:p>
          <a:p>
            <a:pPr lvl="1"/>
            <a:r>
              <a:rPr lang="en-US" sz="2000" dirty="0" smtClean="0"/>
              <a:t>Voltage transformers</a:t>
            </a:r>
          </a:p>
          <a:p>
            <a:pPr lvl="1"/>
            <a:r>
              <a:rPr lang="en-US" sz="2000" dirty="0" smtClean="0"/>
              <a:t>LCD displays</a:t>
            </a:r>
          </a:p>
          <a:p>
            <a:pPr lvl="1"/>
            <a:r>
              <a:rPr lang="en-US" sz="2000" dirty="0" smtClean="0"/>
              <a:t>Enclosure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589" y="2060575"/>
            <a:ext cx="5472361" cy="4037682"/>
          </a:xfrm>
        </p:spPr>
      </p:pic>
    </p:spTree>
    <p:extLst>
      <p:ext uri="{BB962C8B-B14F-4D97-AF65-F5344CB8AC3E}">
        <p14:creationId xmlns:p14="http://schemas.microsoft.com/office/powerpoint/2010/main" val="37330586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473" y="1602367"/>
            <a:ext cx="6682150" cy="469393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Microcontroller: </a:t>
            </a:r>
            <a:r>
              <a:rPr lang="en-US" sz="2200" dirty="0"/>
              <a:t>Arduino YÚN </a:t>
            </a:r>
            <a:endParaRPr lang="en-US" sz="2200" dirty="0" smtClean="0"/>
          </a:p>
          <a:p>
            <a:pPr lvl="1"/>
            <a:r>
              <a:rPr lang="en-US" dirty="0" smtClean="0"/>
              <a:t>Familiarity</a:t>
            </a:r>
          </a:p>
          <a:p>
            <a:pPr lvl="1"/>
            <a:r>
              <a:rPr lang="en-US" dirty="0" smtClean="0"/>
              <a:t>Internet capability</a:t>
            </a:r>
            <a:endParaRPr lang="en-US" dirty="0" smtClean="0"/>
          </a:p>
          <a:p>
            <a:r>
              <a:rPr lang="en-US" sz="2200" dirty="0" smtClean="0"/>
              <a:t>Limitations</a:t>
            </a:r>
            <a:endParaRPr lang="en-US" sz="2200" dirty="0" smtClean="0"/>
          </a:p>
          <a:p>
            <a:pPr lvl="1"/>
            <a:r>
              <a:rPr lang="en-US" sz="1900" dirty="0" smtClean="0"/>
              <a:t>Limited I/O on microcontroller</a:t>
            </a:r>
          </a:p>
          <a:p>
            <a:r>
              <a:rPr lang="en-US" sz="2200" dirty="0" smtClean="0"/>
              <a:t>Overcoming Limitations</a:t>
            </a:r>
          </a:p>
          <a:p>
            <a:pPr lvl="1"/>
            <a:r>
              <a:rPr lang="en-US" sz="1900" dirty="0" smtClean="0"/>
              <a:t>Using I</a:t>
            </a:r>
            <a:r>
              <a:rPr lang="en-US" sz="1900" baseline="30000" dirty="0" smtClean="0"/>
              <a:t>2</a:t>
            </a:r>
            <a:r>
              <a:rPr lang="en-US" sz="1900" dirty="0" smtClean="0"/>
              <a:t>C communication for LCDs</a:t>
            </a:r>
          </a:p>
          <a:p>
            <a:pPr lvl="2"/>
            <a:r>
              <a:rPr lang="en-US" sz="1900" dirty="0" smtClean="0"/>
              <a:t>Add module to LCD to give them different addresses</a:t>
            </a:r>
          </a:p>
          <a:p>
            <a:pPr lvl="2"/>
            <a:r>
              <a:rPr lang="en-US" sz="1900" dirty="0" smtClean="0"/>
              <a:t>Cuts down the number of I/O required for the four LCDs from 9 to 2</a:t>
            </a:r>
            <a:endParaRPr lang="en-US" sz="1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985" y="2074545"/>
            <a:ext cx="3611880" cy="270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29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High Voltage</a:t>
            </a:r>
          </a:p>
          <a:p>
            <a:r>
              <a:rPr lang="en-US" sz="2000" dirty="0" smtClean="0"/>
              <a:t>Arch Flash</a:t>
            </a:r>
          </a:p>
          <a:p>
            <a:r>
              <a:rPr lang="en-US" sz="2000" dirty="0" smtClean="0"/>
              <a:t>Component failure</a:t>
            </a:r>
          </a:p>
          <a:p>
            <a:r>
              <a:rPr lang="en-US" sz="2000" dirty="0" smtClean="0"/>
              <a:t>Heat dissipation</a:t>
            </a:r>
          </a:p>
          <a:p>
            <a:r>
              <a:rPr lang="en-US" sz="2000" dirty="0" smtClean="0"/>
              <a:t>Loss of power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818" y="1968500"/>
            <a:ext cx="3952875" cy="3425825"/>
          </a:xfrm>
        </p:spPr>
      </p:pic>
    </p:spTree>
    <p:extLst>
      <p:ext uri="{BB962C8B-B14F-4D97-AF65-F5344CB8AC3E}">
        <p14:creationId xmlns:p14="http://schemas.microsoft.com/office/powerpoint/2010/main" val="490483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Gantt Chart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0" y="1777641"/>
            <a:ext cx="9144000" cy="37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059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378287"/>
              </p:ext>
            </p:extLst>
          </p:nvPr>
        </p:nvGraphicFramePr>
        <p:xfrm>
          <a:off x="1103313" y="2052638"/>
          <a:ext cx="10004240" cy="3479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41504"/>
                <a:gridCol w="3311090"/>
                <a:gridCol w="1366788"/>
                <a:gridCol w="39848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Justification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Arduino YÚN Microcontroller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$138.54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Includes</a:t>
                      </a:r>
                      <a:r>
                        <a:rPr lang="en-US" baseline="0" dirty="0" smtClean="0"/>
                        <a:t> networking capabilities, need 2 to be able to test and program simultaneously.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Basic 16x2 Character LCD - White on Black 5V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$39.80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To display voltage and current for each phase, and the power factor.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I2C</a:t>
                      </a:r>
                      <a:r>
                        <a:rPr lang="en-US" baseline="0" dirty="0" smtClean="0"/>
                        <a:t> Serial Interface Board Module LCD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Reduces the number of outputs used for the LCD displays.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64GB MicroSD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$35.99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To save data from the microcontroller.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804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PLC</a:t>
            </a:r>
          </a:p>
          <a:p>
            <a:pPr lvl="1"/>
            <a:r>
              <a:rPr lang="en-US" sz="2000" dirty="0" smtClean="0"/>
              <a:t>Allen Bradley</a:t>
            </a:r>
            <a:endParaRPr lang="en-US" sz="2000" dirty="0"/>
          </a:p>
          <a:p>
            <a:r>
              <a:rPr lang="en-US" dirty="0" smtClean="0"/>
              <a:t>HMI </a:t>
            </a:r>
          </a:p>
          <a:p>
            <a:r>
              <a:rPr lang="en-US" dirty="0" smtClean="0"/>
              <a:t>Data logging software</a:t>
            </a:r>
          </a:p>
          <a:p>
            <a:endParaRPr lang="en-US" dirty="0" smtClean="0"/>
          </a:p>
        </p:txBody>
      </p:sp>
      <p:pic>
        <p:nvPicPr>
          <p:cNvPr id="1026" name="Picture 2" descr="Bulletin 1426 PowerMonitor 5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473" y="2052918"/>
            <a:ext cx="29718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ighthousesolar.com/wp-content/uploads/2015/06/movement-lightgauge-im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420" y="4385769"/>
            <a:ext cx="4317162" cy="198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124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706" y="1853247"/>
            <a:ext cx="10068459" cy="3859575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 flipV="1">
            <a:off x="2211977" y="4354286"/>
            <a:ext cx="618309" cy="34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3265714" y="3614057"/>
            <a:ext cx="34835" cy="4528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300549" y="2821577"/>
            <a:ext cx="8708" cy="296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753394" y="3614056"/>
            <a:ext cx="635726" cy="740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753394" y="4389120"/>
            <a:ext cx="627017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86994" y="4894217"/>
            <a:ext cx="670560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498080" y="4859383"/>
            <a:ext cx="783771" cy="78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86994" y="3614056"/>
            <a:ext cx="609600" cy="78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576457" y="3683726"/>
            <a:ext cx="592183" cy="8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431383" y="3683726"/>
            <a:ext cx="278674" cy="8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05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71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7723</TotalTime>
  <Words>505</Words>
  <Application>Microsoft Office PowerPoint</Application>
  <PresentationFormat>Widescreen</PresentationFormat>
  <Paragraphs>148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Ion</vt:lpstr>
      <vt:lpstr>Incoming Power Grid Monitor</vt:lpstr>
      <vt:lpstr>Project Management</vt:lpstr>
      <vt:lpstr>Outline</vt:lpstr>
      <vt:lpstr>Introduction</vt:lpstr>
      <vt:lpstr>Design Specifications</vt:lpstr>
      <vt:lpstr>Deliverables</vt:lpstr>
      <vt:lpstr>Background</vt:lpstr>
      <vt:lpstr>Proposed Solution</vt:lpstr>
      <vt:lpstr>Hardware</vt:lpstr>
      <vt:lpstr>Software</vt:lpstr>
      <vt:lpstr>Risk Analysis</vt:lpstr>
      <vt:lpstr>Gantt Chart</vt:lpstr>
      <vt:lpstr>Budget</vt:lpstr>
      <vt:lpstr>Future Designs</vt:lpstr>
      <vt:lpstr>Conclusion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Jebb</dc:creator>
  <cp:lastModifiedBy>Jebb, Jacob A.</cp:lastModifiedBy>
  <cp:revision>49</cp:revision>
  <dcterms:created xsi:type="dcterms:W3CDTF">2015-09-30T14:47:47Z</dcterms:created>
  <dcterms:modified xsi:type="dcterms:W3CDTF">2015-10-09T14:13:59Z</dcterms:modified>
</cp:coreProperties>
</file>