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8" r:id="rId6"/>
    <p:sldId id="269" r:id="rId7"/>
    <p:sldId id="262" r:id="rId8"/>
    <p:sldId id="263" r:id="rId9"/>
    <p:sldId id="264" r:id="rId10"/>
    <p:sldId id="261" r:id="rId11"/>
    <p:sldId id="270" r:id="rId12"/>
    <p:sldId id="265" r:id="rId13"/>
    <p:sldId id="266" r:id="rId14"/>
    <p:sldId id="271" r:id="rId15"/>
    <p:sldId id="272" r:id="rId16"/>
    <p:sldId id="267" r:id="rId17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3143" autoAdjust="0"/>
    <p:restoredTop sz="94660"/>
  </p:normalViewPr>
  <p:slideViewPr>
    <p:cSldViewPr>
      <p:cViewPr varScale="1">
        <p:scale>
          <a:sx n="59" d="100"/>
          <a:sy n="59" d="100"/>
        </p:scale>
        <p:origin x="217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6347-7EEB-4F71-9023-673636309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76649-4765-4DD6-B80B-E7D1E4D41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DB904-A086-4A22-8D13-8C7B2B68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63D12-576D-453E-9DAF-19F69695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7200E-E427-45FA-8CA0-3C3098258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16666-2EFB-4590-84F9-A7F11183FB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00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06BB7-30BF-409F-880D-206F598C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CC9C9-3234-4A16-8986-DF2B53E03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79603-FFF0-435E-B45E-A1A4A05CB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161BD-6A00-449E-9656-81D63FF95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D1803-3E5A-42CF-B48B-9483DB7E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24371-34E3-4BF7-A8E5-D007491000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14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F065-2320-482C-BB6B-72FE915B1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08609-7319-49DA-924C-09AE6C13A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2A519-53A5-4202-B318-3CBBB7AB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98E85-192D-440B-9841-139B3D3F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F45D5-15E0-4C89-872C-733C1E9C8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B64F8-48EE-4AF3-A2D0-DB28F2B39D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503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FD4E2-63BB-4963-8E39-F75A3815C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276A6-4577-4F40-ADFD-920EA453C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8A7C7-1859-4BEB-B35C-2F392FC52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E129B-8988-46AE-B729-F0421457F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14563-CA55-4CDF-BA53-7D434667A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A15D5-3D75-45AE-952E-82BFCDD7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6034D-70C2-455B-B5E0-71ABF81BCF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5865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470F-51DD-42C8-9397-B10BB3A8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308A7-6808-4643-8EB4-40DC6441D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D5164-82ED-47D1-A09A-73BCF9D33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601B7-B6B7-4708-91AE-F58C5D3D2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4E815-D92A-49BD-AB47-7B9F4E1A6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3E6FA0-BAB2-42F2-AAEF-1A606762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07F8F8-0F9E-495A-A7B8-B9E282D19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8D3A9F-F1AC-4AF5-9534-B63178426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DFCF4-DC87-4CD7-88DF-EE378EDC5A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471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9BA45-2517-4ABB-BE3B-A483B5E92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CCD95A-2092-4A5F-A62C-80AC9C78B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4B0CD-76A3-444E-BD45-08F76255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78B68-DDC9-4ECF-AA08-9839F9CB7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3AE78-5C46-4F46-81D3-BFD0229436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4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D22B50-499F-40F6-B93E-15E6D6D62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F86F4-0E11-4AEA-A570-39DCDFC6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C2C1C-D72B-4B0E-9E2F-476EC8442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1DD1E-CA5D-4156-AF1E-B589A6CCAB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4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153F-A1C0-4854-ABF3-9EB9B2AB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6D574-6E86-45F2-B802-3110A735B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0F62D-3194-42ED-A216-EAF951389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B8FB6-2264-43AE-B065-42CCAFE6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99486-9806-43AE-BAA1-E75A96F7E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36310E-764E-4868-97EE-339BF865C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80D94-448C-4773-AA5B-97454504CF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98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3EE7D-D197-4B32-99C0-492E7310D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564FE2-8E41-4B3B-A96A-B7C1C123D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40349-2842-4366-A7BD-1FB4074FF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90B75-89F1-468D-809E-DC300501A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769B5-43B5-415C-907E-FD6484BB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5E604-BBA6-40B0-8038-43E99B82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53C7A-8A3F-45D4-A374-43FBBCF93D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99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FEA80-E98A-4E3D-AF0A-46CEDD822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B68C88-CC70-4A12-9948-702F1202E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C161A-1464-49D8-9F3E-5293C1FA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13E92-03F1-44EB-9342-81B3DF8A5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EA4F0-5BDE-4B84-A5C6-CE2EF601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CF18F-C91B-4793-8E1D-EB898BB984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923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15C74-BDF0-4F94-BC8F-9438BDC52D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D36E4C-220A-41B3-AD25-94846E9E1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EA4C8-C108-4D71-95A8-7C57929B7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AD4D7-EB5F-4207-B277-CD3C47AB6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E601A-11B9-482D-9D49-6131A133C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D3644-6AA6-4F38-B3B2-0B791C26BE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16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6FD60C-15BF-418E-8365-DF2D1825B8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8ACE6BC-C85D-47EA-BA5D-1EB16B254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531EC7D-7237-47C2-A0B1-B6BB339A9F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AE9F1C-E625-41B5-80BF-EE78E9C1A25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87C0017-F432-481E-B70A-75879FAF6D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EBA221-7210-4AE5-879B-4FCF08176B2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>
            <a:extLst>
              <a:ext uri="{FF2B5EF4-FFF2-40B4-BE49-F238E27FC236}">
                <a16:creationId xmlns:a16="http://schemas.microsoft.com/office/drawing/2014/main" id="{B8A9895A-51F1-4F73-B4C4-C766F8228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3076" name="Object 4">
            <a:extLst>
              <a:ext uri="{FF2B5EF4-FFF2-40B4-BE49-F238E27FC236}">
                <a16:creationId xmlns:a16="http://schemas.microsoft.com/office/drawing/2014/main" id="{F9968C27-61CC-4F96-8FE4-9E4E79122B25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6889750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6889750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>
            <a:extLst>
              <a:ext uri="{FF2B5EF4-FFF2-40B4-BE49-F238E27FC236}">
                <a16:creationId xmlns:a16="http://schemas.microsoft.com/office/drawing/2014/main" id="{D4085028-E0EB-45FC-99E1-D41D0DDCBE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758E3A6C-7746-4E74-8A9B-8849D8A3B37B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0" y="228600"/>
          <a:ext cx="6889750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8600"/>
                        <a:ext cx="6889750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>
            <a:extLst>
              <a:ext uri="{FF2B5EF4-FFF2-40B4-BE49-F238E27FC236}">
                <a16:creationId xmlns:a16="http://schemas.microsoft.com/office/drawing/2014/main" id="{7BA8140F-FDF6-45D8-AD0B-5F4D5BA20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7172" name="Object 4">
            <a:extLst>
              <a:ext uri="{FF2B5EF4-FFF2-40B4-BE49-F238E27FC236}">
                <a16:creationId xmlns:a16="http://schemas.microsoft.com/office/drawing/2014/main" id="{FD458842-B04B-4914-8D52-3AF5B5469588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31750" y="228600"/>
          <a:ext cx="6889750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1750" y="228600"/>
                        <a:ext cx="6889750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>
            <a:extLst>
              <a:ext uri="{FF2B5EF4-FFF2-40B4-BE49-F238E27FC236}">
                <a16:creationId xmlns:a16="http://schemas.microsoft.com/office/drawing/2014/main" id="{E04EC9C8-1E05-4C39-88D1-E311D941B5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B928A06E-270B-453A-8A26-5F2174973468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11113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113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>
            <a:extLst>
              <a:ext uri="{FF2B5EF4-FFF2-40B4-BE49-F238E27FC236}">
                <a16:creationId xmlns:a16="http://schemas.microsoft.com/office/drawing/2014/main" id="{AC61E305-BE8E-491A-9399-14227FAF23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25604" name="Object 4">
            <a:extLst>
              <a:ext uri="{FF2B5EF4-FFF2-40B4-BE49-F238E27FC236}">
                <a16:creationId xmlns:a16="http://schemas.microsoft.com/office/drawing/2014/main" id="{3EB0C463-37C0-42E8-9994-EAA1E407B368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>
            <a:extLst>
              <a:ext uri="{FF2B5EF4-FFF2-40B4-BE49-F238E27FC236}">
                <a16:creationId xmlns:a16="http://schemas.microsoft.com/office/drawing/2014/main" id="{79BC41E9-FDEE-49A2-9D1A-F8D149096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27652" name="Object 4">
            <a:extLst>
              <a:ext uri="{FF2B5EF4-FFF2-40B4-BE49-F238E27FC236}">
                <a16:creationId xmlns:a16="http://schemas.microsoft.com/office/drawing/2014/main" id="{9F17D404-4DAA-4482-86CD-22608042305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>
            <a:extLst>
              <a:ext uri="{FF2B5EF4-FFF2-40B4-BE49-F238E27FC236}">
                <a16:creationId xmlns:a16="http://schemas.microsoft.com/office/drawing/2014/main" id="{E417FA99-007F-4FA5-B059-B90EA55DA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13316" name="Object 4">
            <a:extLst>
              <a:ext uri="{FF2B5EF4-FFF2-40B4-BE49-F238E27FC236}">
                <a16:creationId xmlns:a16="http://schemas.microsoft.com/office/drawing/2014/main" id="{6164FEF6-22B1-42F9-BB6A-9A09F77EF5E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>
            <a:extLst>
              <a:ext uri="{FF2B5EF4-FFF2-40B4-BE49-F238E27FC236}">
                <a16:creationId xmlns:a16="http://schemas.microsoft.com/office/drawing/2014/main" id="{106124B5-5030-405D-BC90-4F48441AD1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15364" name="Object 4">
            <a:extLst>
              <a:ext uri="{FF2B5EF4-FFF2-40B4-BE49-F238E27FC236}">
                <a16:creationId xmlns:a16="http://schemas.microsoft.com/office/drawing/2014/main" id="{35A53DD0-4389-45B2-B627-D3D6CC31C5C7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>
            <a:extLst>
              <a:ext uri="{FF2B5EF4-FFF2-40B4-BE49-F238E27FC236}">
                <a16:creationId xmlns:a16="http://schemas.microsoft.com/office/drawing/2014/main" id="{00A535CD-D39C-49E3-B95C-E4CD004CDC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17412" name="Object 4">
            <a:extLst>
              <a:ext uri="{FF2B5EF4-FFF2-40B4-BE49-F238E27FC236}">
                <a16:creationId xmlns:a16="http://schemas.microsoft.com/office/drawing/2014/main" id="{EBF5BAC4-3C5A-431C-8603-813C7AD7B649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>
            <a:extLst>
              <a:ext uri="{FF2B5EF4-FFF2-40B4-BE49-F238E27FC236}">
                <a16:creationId xmlns:a16="http://schemas.microsoft.com/office/drawing/2014/main" id="{1B398119-219E-40D5-BFFB-3E98242EE9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FECF6991-6FA7-46FE-8377-8E02AB2D2A2B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>
            <a:extLst>
              <a:ext uri="{FF2B5EF4-FFF2-40B4-BE49-F238E27FC236}">
                <a16:creationId xmlns:a16="http://schemas.microsoft.com/office/drawing/2014/main" id="{C92F87FA-5906-451C-8929-5170625EF5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29700" name="Object 4">
            <a:extLst>
              <a:ext uri="{FF2B5EF4-FFF2-40B4-BE49-F238E27FC236}">
                <a16:creationId xmlns:a16="http://schemas.microsoft.com/office/drawing/2014/main" id="{56EB736E-9F53-42A7-9097-17D5144D0BE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>
            <a:extLst>
              <a:ext uri="{FF2B5EF4-FFF2-40B4-BE49-F238E27FC236}">
                <a16:creationId xmlns:a16="http://schemas.microsoft.com/office/drawing/2014/main" id="{C8BCCC3D-2B98-4501-9A26-B89FDF4B6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156EE9D2-095A-4149-A547-36ABFDE4EA9C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>
            <a:extLst>
              <a:ext uri="{FF2B5EF4-FFF2-40B4-BE49-F238E27FC236}">
                <a16:creationId xmlns:a16="http://schemas.microsoft.com/office/drawing/2014/main" id="{B1796B45-DCAA-49A0-A888-ED45887CE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21508" name="Object 4">
            <a:extLst>
              <a:ext uri="{FF2B5EF4-FFF2-40B4-BE49-F238E27FC236}">
                <a16:creationId xmlns:a16="http://schemas.microsoft.com/office/drawing/2014/main" id="{97DC96FE-7263-4471-ADE3-695F397A231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38100" y="0"/>
          <a:ext cx="6831013" cy="883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" y="0"/>
                        <a:ext cx="6831013" cy="883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>
            <a:extLst>
              <a:ext uri="{FF2B5EF4-FFF2-40B4-BE49-F238E27FC236}">
                <a16:creationId xmlns:a16="http://schemas.microsoft.com/office/drawing/2014/main" id="{A87AF698-71B1-4FB9-9F0A-F21048AE5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31748" name="Object 4">
            <a:extLst>
              <a:ext uri="{FF2B5EF4-FFF2-40B4-BE49-F238E27FC236}">
                <a16:creationId xmlns:a16="http://schemas.microsoft.com/office/drawing/2014/main" id="{CE0F203A-6369-4A52-8E40-46C79B3ED1C7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>
            <a:extLst>
              <a:ext uri="{FF2B5EF4-FFF2-40B4-BE49-F238E27FC236}">
                <a16:creationId xmlns:a16="http://schemas.microsoft.com/office/drawing/2014/main" id="{9DFD1BF6-AFAC-4FC5-9617-5F4CD3AB9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33796" name="Object 4">
            <a:extLst>
              <a:ext uri="{FF2B5EF4-FFF2-40B4-BE49-F238E27FC236}">
                <a16:creationId xmlns:a16="http://schemas.microsoft.com/office/drawing/2014/main" id="{510AC66F-AD30-4BEA-99E8-C92ABBA72CD2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>
            <a:extLst>
              <a:ext uri="{FF2B5EF4-FFF2-40B4-BE49-F238E27FC236}">
                <a16:creationId xmlns:a16="http://schemas.microsoft.com/office/drawing/2014/main" id="{58B66208-7184-4AAF-91C8-D2975536C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40D2A429-B05F-4619-B3B2-244F7012AD37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-20638" y="0"/>
          <a:ext cx="6889751" cy="891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Acrobat Document" r:id="rId3" imgW="5829131" imgH="7543597" progId="AcroExch.Document.7">
                  <p:embed/>
                </p:oleObj>
              </mc:Choice>
              <mc:Fallback>
                <p:oleObj name="Acrobat Document" r:id="rId3" imgW="5829131" imgH="7543597" progId="AcroExch.Document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638" y="0"/>
                        <a:ext cx="6889751" cy="891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Default Design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Michigan State University College of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goodman</dc:creator>
  <cp:lastModifiedBy>ujjwal karki</cp:lastModifiedBy>
  <cp:revision>19</cp:revision>
  <dcterms:created xsi:type="dcterms:W3CDTF">2006-01-30T19:09:51Z</dcterms:created>
  <dcterms:modified xsi:type="dcterms:W3CDTF">2017-10-04T19:16:15Z</dcterms:modified>
</cp:coreProperties>
</file>