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sldIdLst>
    <p:sldId id="256" r:id="rId2"/>
    <p:sldId id="257" r:id="rId3"/>
    <p:sldId id="258" r:id="rId4"/>
    <p:sldId id="259" r:id="rId5"/>
    <p:sldId id="260" r:id="rId6"/>
    <p:sldId id="261" r:id="rId7"/>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Verdana" panose="020B060403050404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Verdana" panose="020B060403050404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Verdana" panose="020B060403050404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Verdana" panose="020B060403050404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Verdana" panose="020B060403050404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Verdana" panose="020B060403050404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Verdana" panose="020B060403050404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Verdana" panose="020B060403050404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Verdana" panose="020B060403050404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9" d="100"/>
          <a:sy n="79" d="100"/>
        </p:scale>
        <p:origin x="1498" y="6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microsoft.com/office/2015/10/relationships/revisionInfo" Target="revisionInfo.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a:extLst>
              <a:ext uri="{FF2B5EF4-FFF2-40B4-BE49-F238E27FC236}">
                <a16:creationId xmlns:a16="http://schemas.microsoft.com/office/drawing/2014/main" id="{FAD1FF40-2FC8-431E-8979-439833D95A91}"/>
              </a:ext>
            </a:extLst>
          </p:cNvPr>
          <p:cNvGrpSpPr>
            <a:grpSpLocks/>
          </p:cNvGrpSpPr>
          <p:nvPr/>
        </p:nvGrpSpPr>
        <p:grpSpPr bwMode="auto">
          <a:xfrm>
            <a:off x="0" y="0"/>
            <a:ext cx="9140825" cy="6851650"/>
            <a:chOff x="0" y="0"/>
            <a:chExt cx="5758" cy="4316"/>
          </a:xfrm>
        </p:grpSpPr>
        <p:sp>
          <p:nvSpPr>
            <p:cNvPr id="5" name="Freeform 3">
              <a:extLst>
                <a:ext uri="{FF2B5EF4-FFF2-40B4-BE49-F238E27FC236}">
                  <a16:creationId xmlns:a16="http://schemas.microsoft.com/office/drawing/2014/main" id="{1DDFA2DB-F830-44DC-99CB-CB469D429388}"/>
                </a:ext>
              </a:extLst>
            </p:cNvPr>
            <p:cNvSpPr>
              <a:spLocks/>
            </p:cNvSpPr>
            <p:nvPr/>
          </p:nvSpPr>
          <p:spPr bwMode="hidden">
            <a:xfrm>
              <a:off x="1812" y="2811"/>
              <a:ext cx="3946" cy="1505"/>
            </a:xfrm>
            <a:custGeom>
              <a:avLst/>
              <a:gdLst>
                <a:gd name="T0" fmla="*/ 149 w 3934"/>
                <a:gd name="T1" fmla="*/ 1505 h 1505"/>
                <a:gd name="T2" fmla="*/ 689 w 3934"/>
                <a:gd name="T3" fmla="*/ 1331 h 1505"/>
                <a:gd name="T4" fmla="*/ 1217 w 3934"/>
                <a:gd name="T5" fmla="*/ 1157 h 1505"/>
                <a:gd name="T6" fmla="*/ 1733 w 3934"/>
                <a:gd name="T7" fmla="*/ 977 h 1505"/>
                <a:gd name="T8" fmla="*/ 2225 w 3934"/>
                <a:gd name="T9" fmla="*/ 792 h 1505"/>
                <a:gd name="T10" fmla="*/ 2464 w 3934"/>
                <a:gd name="T11" fmla="*/ 696 h 1505"/>
                <a:gd name="T12" fmla="*/ 2698 w 3934"/>
                <a:gd name="T13" fmla="*/ 606 h 1505"/>
                <a:gd name="T14" fmla="*/ 2927 w 3934"/>
                <a:gd name="T15" fmla="*/ 510 h 1505"/>
                <a:gd name="T16" fmla="*/ 3149 w 3934"/>
                <a:gd name="T17" fmla="*/ 420 h 1505"/>
                <a:gd name="T18" fmla="*/ 3358 w 3934"/>
                <a:gd name="T19" fmla="*/ 324 h 1505"/>
                <a:gd name="T20" fmla="*/ 3562 w 3934"/>
                <a:gd name="T21" fmla="*/ 234 h 1505"/>
                <a:gd name="T22" fmla="*/ 3760 w 3934"/>
                <a:gd name="T23" fmla="*/ 138 h 1505"/>
                <a:gd name="T24" fmla="*/ 3946 w 3934"/>
                <a:gd name="T25" fmla="*/ 48 h 1505"/>
                <a:gd name="T26" fmla="*/ 3946 w 3934"/>
                <a:gd name="T27" fmla="*/ 0 h 1505"/>
                <a:gd name="T28" fmla="*/ 3754 w 3934"/>
                <a:gd name="T29" fmla="*/ 96 h 1505"/>
                <a:gd name="T30" fmla="*/ 3550 w 3934"/>
                <a:gd name="T31" fmla="*/ 192 h 1505"/>
                <a:gd name="T32" fmla="*/ 3340 w 3934"/>
                <a:gd name="T33" fmla="*/ 288 h 1505"/>
                <a:gd name="T34" fmla="*/ 3125 w 3934"/>
                <a:gd name="T35" fmla="*/ 384 h 1505"/>
                <a:gd name="T36" fmla="*/ 2897 w 3934"/>
                <a:gd name="T37" fmla="*/ 480 h 1505"/>
                <a:gd name="T38" fmla="*/ 2662 w 3934"/>
                <a:gd name="T39" fmla="*/ 576 h 1505"/>
                <a:gd name="T40" fmla="*/ 2416 w 3934"/>
                <a:gd name="T41" fmla="*/ 672 h 1505"/>
                <a:gd name="T42" fmla="*/ 2171 w 3934"/>
                <a:gd name="T43" fmla="*/ 768 h 1505"/>
                <a:gd name="T44" fmla="*/ 1913 w 3934"/>
                <a:gd name="T45" fmla="*/ 864 h 1505"/>
                <a:gd name="T46" fmla="*/ 1655 w 3934"/>
                <a:gd name="T47" fmla="*/ 960 h 1505"/>
                <a:gd name="T48" fmla="*/ 1115 w 3934"/>
                <a:gd name="T49" fmla="*/ 1145 h 1505"/>
                <a:gd name="T50" fmla="*/ 564 w 3934"/>
                <a:gd name="T51" fmla="*/ 1331 h 1505"/>
                <a:gd name="T52" fmla="*/ 0 w 3934"/>
                <a:gd name="T53" fmla="*/ 1505 h 1505"/>
                <a:gd name="T54" fmla="*/ 149 w 3934"/>
                <a:gd name="T55" fmla="*/ 1505 h 1505"/>
                <a:gd name="T56" fmla="*/ 149 w 3934"/>
                <a:gd name="T57" fmla="*/ 1505 h 1505"/>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3934" h="1505">
                  <a:moveTo>
                    <a:pt x="149" y="1505"/>
                  </a:moveTo>
                  <a:lnTo>
                    <a:pt x="687" y="1331"/>
                  </a:lnTo>
                  <a:lnTo>
                    <a:pt x="1213" y="1157"/>
                  </a:lnTo>
                  <a:lnTo>
                    <a:pt x="1728" y="977"/>
                  </a:lnTo>
                  <a:lnTo>
                    <a:pt x="2218" y="792"/>
                  </a:lnTo>
                  <a:lnTo>
                    <a:pt x="2457" y="696"/>
                  </a:lnTo>
                  <a:lnTo>
                    <a:pt x="2690" y="606"/>
                  </a:lnTo>
                  <a:lnTo>
                    <a:pt x="2918" y="510"/>
                  </a:lnTo>
                  <a:lnTo>
                    <a:pt x="3139" y="420"/>
                  </a:lnTo>
                  <a:lnTo>
                    <a:pt x="3348" y="324"/>
                  </a:lnTo>
                  <a:lnTo>
                    <a:pt x="3551" y="234"/>
                  </a:lnTo>
                  <a:lnTo>
                    <a:pt x="3749" y="138"/>
                  </a:lnTo>
                  <a:lnTo>
                    <a:pt x="3934" y="48"/>
                  </a:lnTo>
                  <a:lnTo>
                    <a:pt x="3934" y="0"/>
                  </a:lnTo>
                  <a:lnTo>
                    <a:pt x="3743" y="96"/>
                  </a:lnTo>
                  <a:lnTo>
                    <a:pt x="3539" y="192"/>
                  </a:lnTo>
                  <a:lnTo>
                    <a:pt x="3330" y="288"/>
                  </a:lnTo>
                  <a:lnTo>
                    <a:pt x="3115" y="384"/>
                  </a:lnTo>
                  <a:lnTo>
                    <a:pt x="2888" y="480"/>
                  </a:lnTo>
                  <a:lnTo>
                    <a:pt x="2654" y="576"/>
                  </a:lnTo>
                  <a:lnTo>
                    <a:pt x="2409" y="672"/>
                  </a:lnTo>
                  <a:lnTo>
                    <a:pt x="2164" y="768"/>
                  </a:lnTo>
                  <a:lnTo>
                    <a:pt x="1907" y="864"/>
                  </a:lnTo>
                  <a:lnTo>
                    <a:pt x="1650" y="960"/>
                  </a:lnTo>
                  <a:lnTo>
                    <a:pt x="1112" y="1145"/>
                  </a:lnTo>
                  <a:lnTo>
                    <a:pt x="562" y="1331"/>
                  </a:lnTo>
                  <a:lnTo>
                    <a:pt x="0" y="1505"/>
                  </a:lnTo>
                  <a:lnTo>
                    <a:pt x="149" y="1505"/>
                  </a:lnTo>
                  <a:close/>
                </a:path>
              </a:pathLst>
            </a:custGeom>
            <a:gradFill rotWithShape="0">
              <a:gsLst>
                <a:gs pos="0">
                  <a:schemeClr val="bg2"/>
                </a:gs>
                <a:gs pos="100000">
                  <a:schemeClr val="bg1"/>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 name="Freeform 4">
              <a:extLst>
                <a:ext uri="{FF2B5EF4-FFF2-40B4-BE49-F238E27FC236}">
                  <a16:creationId xmlns:a16="http://schemas.microsoft.com/office/drawing/2014/main" id="{0924A745-1982-48A7-A761-D28BCB4A82D5}"/>
                </a:ext>
              </a:extLst>
            </p:cNvPr>
            <p:cNvSpPr>
              <a:spLocks/>
            </p:cNvSpPr>
            <p:nvPr/>
          </p:nvSpPr>
          <p:spPr bwMode="hidden">
            <a:xfrm>
              <a:off x="4025" y="3627"/>
              <a:ext cx="1733" cy="689"/>
            </a:xfrm>
            <a:custGeom>
              <a:avLst/>
              <a:gdLst>
                <a:gd name="T0" fmla="*/ 132 w 1728"/>
                <a:gd name="T1" fmla="*/ 689 h 689"/>
                <a:gd name="T2" fmla="*/ 552 w 1728"/>
                <a:gd name="T3" fmla="*/ 527 h 689"/>
                <a:gd name="T4" fmla="*/ 966 w 1728"/>
                <a:gd name="T5" fmla="*/ 365 h 689"/>
                <a:gd name="T6" fmla="*/ 1163 w 1728"/>
                <a:gd name="T7" fmla="*/ 287 h 689"/>
                <a:gd name="T8" fmla="*/ 1361 w 1728"/>
                <a:gd name="T9" fmla="*/ 203 h 689"/>
                <a:gd name="T10" fmla="*/ 1553 w 1728"/>
                <a:gd name="T11" fmla="*/ 126 h 689"/>
                <a:gd name="T12" fmla="*/ 1733 w 1728"/>
                <a:gd name="T13" fmla="*/ 48 h 689"/>
                <a:gd name="T14" fmla="*/ 1733 w 1728"/>
                <a:gd name="T15" fmla="*/ 0 h 689"/>
                <a:gd name="T16" fmla="*/ 1535 w 1728"/>
                <a:gd name="T17" fmla="*/ 84 h 689"/>
                <a:gd name="T18" fmla="*/ 1331 w 1728"/>
                <a:gd name="T19" fmla="*/ 167 h 689"/>
                <a:gd name="T20" fmla="*/ 1121 w 1728"/>
                <a:gd name="T21" fmla="*/ 257 h 689"/>
                <a:gd name="T22" fmla="*/ 906 w 1728"/>
                <a:gd name="T23" fmla="*/ 341 h 689"/>
                <a:gd name="T24" fmla="*/ 455 w 1728"/>
                <a:gd name="T25" fmla="*/ 515 h 689"/>
                <a:gd name="T26" fmla="*/ 0 w 1728"/>
                <a:gd name="T27" fmla="*/ 689 h 689"/>
                <a:gd name="T28" fmla="*/ 132 w 1728"/>
                <a:gd name="T29" fmla="*/ 689 h 689"/>
                <a:gd name="T30" fmla="*/ 132 w 1728"/>
                <a:gd name="T31" fmla="*/ 689 h 689"/>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1728" h="689">
                  <a:moveTo>
                    <a:pt x="132" y="689"/>
                  </a:moveTo>
                  <a:lnTo>
                    <a:pt x="550" y="527"/>
                  </a:lnTo>
                  <a:lnTo>
                    <a:pt x="963" y="365"/>
                  </a:lnTo>
                  <a:lnTo>
                    <a:pt x="1160" y="287"/>
                  </a:lnTo>
                  <a:lnTo>
                    <a:pt x="1357" y="203"/>
                  </a:lnTo>
                  <a:lnTo>
                    <a:pt x="1549" y="126"/>
                  </a:lnTo>
                  <a:lnTo>
                    <a:pt x="1728" y="48"/>
                  </a:lnTo>
                  <a:lnTo>
                    <a:pt x="1728" y="0"/>
                  </a:lnTo>
                  <a:lnTo>
                    <a:pt x="1531" y="84"/>
                  </a:lnTo>
                  <a:lnTo>
                    <a:pt x="1327" y="167"/>
                  </a:lnTo>
                  <a:lnTo>
                    <a:pt x="1118" y="257"/>
                  </a:lnTo>
                  <a:lnTo>
                    <a:pt x="903" y="341"/>
                  </a:lnTo>
                  <a:lnTo>
                    <a:pt x="454" y="515"/>
                  </a:lnTo>
                  <a:lnTo>
                    <a:pt x="0" y="689"/>
                  </a:lnTo>
                  <a:lnTo>
                    <a:pt x="132" y="689"/>
                  </a:lnTo>
                  <a:close/>
                </a:path>
              </a:pathLst>
            </a:custGeom>
            <a:gradFill rotWithShape="0">
              <a:gsLst>
                <a:gs pos="0">
                  <a:schemeClr val="bg2"/>
                </a:gs>
                <a:gs pos="100000">
                  <a:schemeClr val="bg1"/>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 name="Freeform 5">
              <a:extLst>
                <a:ext uri="{FF2B5EF4-FFF2-40B4-BE49-F238E27FC236}">
                  <a16:creationId xmlns:a16="http://schemas.microsoft.com/office/drawing/2014/main" id="{9BABB17F-4EB8-4CFF-B24A-EF5B6926AD48}"/>
                </a:ext>
              </a:extLst>
            </p:cNvPr>
            <p:cNvSpPr>
              <a:spLocks/>
            </p:cNvSpPr>
            <p:nvPr/>
          </p:nvSpPr>
          <p:spPr bwMode="hidden">
            <a:xfrm>
              <a:off x="0" y="0"/>
              <a:ext cx="5578" cy="3447"/>
            </a:xfrm>
            <a:custGeom>
              <a:avLst/>
              <a:gdLst>
                <a:gd name="T0" fmla="*/ 5578 w 5561"/>
                <a:gd name="T1" fmla="*/ 929 h 3447"/>
                <a:gd name="T2" fmla="*/ 5554 w 5561"/>
                <a:gd name="T3" fmla="*/ 773 h 3447"/>
                <a:gd name="T4" fmla="*/ 5470 w 5561"/>
                <a:gd name="T5" fmla="*/ 629 h 3447"/>
                <a:gd name="T6" fmla="*/ 5343 w 5561"/>
                <a:gd name="T7" fmla="*/ 492 h 3447"/>
                <a:gd name="T8" fmla="*/ 5164 w 5561"/>
                <a:gd name="T9" fmla="*/ 366 h 3447"/>
                <a:gd name="T10" fmla="*/ 4936 w 5561"/>
                <a:gd name="T11" fmla="*/ 252 h 3447"/>
                <a:gd name="T12" fmla="*/ 4666 w 5561"/>
                <a:gd name="T13" fmla="*/ 144 h 3447"/>
                <a:gd name="T14" fmla="*/ 4354 w 5561"/>
                <a:gd name="T15" fmla="*/ 48 h 3447"/>
                <a:gd name="T16" fmla="*/ 4012 w 5561"/>
                <a:gd name="T17" fmla="*/ 0 h 3447"/>
                <a:gd name="T18" fmla="*/ 4372 w 5561"/>
                <a:gd name="T19" fmla="*/ 90 h 3447"/>
                <a:gd name="T20" fmla="*/ 4684 w 5561"/>
                <a:gd name="T21" fmla="*/ 192 h 3447"/>
                <a:gd name="T22" fmla="*/ 4948 w 5561"/>
                <a:gd name="T23" fmla="*/ 306 h 3447"/>
                <a:gd name="T24" fmla="*/ 5164 w 5561"/>
                <a:gd name="T25" fmla="*/ 426 h 3447"/>
                <a:gd name="T26" fmla="*/ 5331 w 5561"/>
                <a:gd name="T27" fmla="*/ 557 h 3447"/>
                <a:gd name="T28" fmla="*/ 5446 w 5561"/>
                <a:gd name="T29" fmla="*/ 701 h 3447"/>
                <a:gd name="T30" fmla="*/ 5506 w 5561"/>
                <a:gd name="T31" fmla="*/ 851 h 3447"/>
                <a:gd name="T32" fmla="*/ 5506 w 5561"/>
                <a:gd name="T33" fmla="*/ 1013 h 3447"/>
                <a:gd name="T34" fmla="*/ 5458 w 5561"/>
                <a:gd name="T35" fmla="*/ 1163 h 3447"/>
                <a:gd name="T36" fmla="*/ 5361 w 5561"/>
                <a:gd name="T37" fmla="*/ 1319 h 3447"/>
                <a:gd name="T38" fmla="*/ 5218 w 5561"/>
                <a:gd name="T39" fmla="*/ 1475 h 3447"/>
                <a:gd name="T40" fmla="*/ 5032 w 5561"/>
                <a:gd name="T41" fmla="*/ 1630 h 3447"/>
                <a:gd name="T42" fmla="*/ 4804 w 5561"/>
                <a:gd name="T43" fmla="*/ 1786 h 3447"/>
                <a:gd name="T44" fmla="*/ 4540 w 5561"/>
                <a:gd name="T45" fmla="*/ 1948 h 3447"/>
                <a:gd name="T46" fmla="*/ 4228 w 5561"/>
                <a:gd name="T47" fmla="*/ 2104 h 3447"/>
                <a:gd name="T48" fmla="*/ 3887 w 5561"/>
                <a:gd name="T49" fmla="*/ 2260 h 3447"/>
                <a:gd name="T50" fmla="*/ 3509 w 5561"/>
                <a:gd name="T51" fmla="*/ 2416 h 3447"/>
                <a:gd name="T52" fmla="*/ 3094 w 5561"/>
                <a:gd name="T53" fmla="*/ 2566 h 3447"/>
                <a:gd name="T54" fmla="*/ 2651 w 5561"/>
                <a:gd name="T55" fmla="*/ 2715 h 3447"/>
                <a:gd name="T56" fmla="*/ 2171 w 5561"/>
                <a:gd name="T57" fmla="*/ 2865 h 3447"/>
                <a:gd name="T58" fmla="*/ 1667 w 5561"/>
                <a:gd name="T59" fmla="*/ 3009 h 3447"/>
                <a:gd name="T60" fmla="*/ 1139 w 5561"/>
                <a:gd name="T61" fmla="*/ 3147 h 3447"/>
                <a:gd name="T62" fmla="*/ 582 w 5561"/>
                <a:gd name="T63" fmla="*/ 3279 h 3447"/>
                <a:gd name="T64" fmla="*/ 0 w 5561"/>
                <a:gd name="T65" fmla="*/ 3447 h 3447"/>
                <a:gd name="T66" fmla="*/ 870 w 5561"/>
                <a:gd name="T67" fmla="*/ 3249 h 3447"/>
                <a:gd name="T68" fmla="*/ 1421 w 5561"/>
                <a:gd name="T69" fmla="*/ 3105 h 3447"/>
                <a:gd name="T70" fmla="*/ 1943 w 5561"/>
                <a:gd name="T71" fmla="*/ 2961 h 3447"/>
                <a:gd name="T72" fmla="*/ 2441 w 5561"/>
                <a:gd name="T73" fmla="*/ 2817 h 3447"/>
                <a:gd name="T74" fmla="*/ 2909 w 5561"/>
                <a:gd name="T75" fmla="*/ 2668 h 3447"/>
                <a:gd name="T76" fmla="*/ 3340 w 5561"/>
                <a:gd name="T77" fmla="*/ 2512 h 3447"/>
                <a:gd name="T78" fmla="*/ 3742 w 5561"/>
                <a:gd name="T79" fmla="*/ 2356 h 3447"/>
                <a:gd name="T80" fmla="*/ 4109 w 5561"/>
                <a:gd name="T81" fmla="*/ 2200 h 3447"/>
                <a:gd name="T82" fmla="*/ 4439 w 5561"/>
                <a:gd name="T83" fmla="*/ 2038 h 3447"/>
                <a:gd name="T84" fmla="*/ 4732 w 5561"/>
                <a:gd name="T85" fmla="*/ 1876 h 3447"/>
                <a:gd name="T86" fmla="*/ 4984 w 5561"/>
                <a:gd name="T87" fmla="*/ 1720 h 3447"/>
                <a:gd name="T88" fmla="*/ 5194 w 5561"/>
                <a:gd name="T89" fmla="*/ 1559 h 3447"/>
                <a:gd name="T90" fmla="*/ 5355 w 5561"/>
                <a:gd name="T91" fmla="*/ 1397 h 3447"/>
                <a:gd name="T92" fmla="*/ 5476 w 5561"/>
                <a:gd name="T93" fmla="*/ 1241 h 3447"/>
                <a:gd name="T94" fmla="*/ 5554 w 5561"/>
                <a:gd name="T95" fmla="*/ 1085 h 3447"/>
                <a:gd name="T96" fmla="*/ 5572 w 5561"/>
                <a:gd name="T97" fmla="*/ 1007 h 344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5561" h="3447">
                  <a:moveTo>
                    <a:pt x="5555" y="1007"/>
                  </a:moveTo>
                  <a:lnTo>
                    <a:pt x="5561" y="929"/>
                  </a:lnTo>
                  <a:lnTo>
                    <a:pt x="5555" y="851"/>
                  </a:lnTo>
                  <a:lnTo>
                    <a:pt x="5537" y="773"/>
                  </a:lnTo>
                  <a:lnTo>
                    <a:pt x="5501" y="701"/>
                  </a:lnTo>
                  <a:lnTo>
                    <a:pt x="5453" y="629"/>
                  </a:lnTo>
                  <a:lnTo>
                    <a:pt x="5399" y="563"/>
                  </a:lnTo>
                  <a:lnTo>
                    <a:pt x="5327" y="492"/>
                  </a:lnTo>
                  <a:lnTo>
                    <a:pt x="5244" y="432"/>
                  </a:lnTo>
                  <a:lnTo>
                    <a:pt x="5148" y="366"/>
                  </a:lnTo>
                  <a:lnTo>
                    <a:pt x="5040" y="306"/>
                  </a:lnTo>
                  <a:lnTo>
                    <a:pt x="4921" y="252"/>
                  </a:lnTo>
                  <a:lnTo>
                    <a:pt x="4795" y="198"/>
                  </a:lnTo>
                  <a:lnTo>
                    <a:pt x="4652" y="144"/>
                  </a:lnTo>
                  <a:lnTo>
                    <a:pt x="4502" y="90"/>
                  </a:lnTo>
                  <a:lnTo>
                    <a:pt x="4341" y="48"/>
                  </a:lnTo>
                  <a:lnTo>
                    <a:pt x="4167" y="0"/>
                  </a:lnTo>
                  <a:lnTo>
                    <a:pt x="4000" y="0"/>
                  </a:lnTo>
                  <a:lnTo>
                    <a:pt x="4185" y="42"/>
                  </a:lnTo>
                  <a:lnTo>
                    <a:pt x="4359" y="90"/>
                  </a:lnTo>
                  <a:lnTo>
                    <a:pt x="4520" y="138"/>
                  </a:lnTo>
                  <a:lnTo>
                    <a:pt x="4670" y="192"/>
                  </a:lnTo>
                  <a:lnTo>
                    <a:pt x="4807" y="246"/>
                  </a:lnTo>
                  <a:lnTo>
                    <a:pt x="4933" y="306"/>
                  </a:lnTo>
                  <a:lnTo>
                    <a:pt x="5046" y="366"/>
                  </a:lnTo>
                  <a:lnTo>
                    <a:pt x="5148" y="426"/>
                  </a:lnTo>
                  <a:lnTo>
                    <a:pt x="5238" y="492"/>
                  </a:lnTo>
                  <a:lnTo>
                    <a:pt x="5315" y="557"/>
                  </a:lnTo>
                  <a:lnTo>
                    <a:pt x="5381" y="629"/>
                  </a:lnTo>
                  <a:lnTo>
                    <a:pt x="5429" y="701"/>
                  </a:lnTo>
                  <a:lnTo>
                    <a:pt x="5465" y="779"/>
                  </a:lnTo>
                  <a:lnTo>
                    <a:pt x="5489" y="851"/>
                  </a:lnTo>
                  <a:lnTo>
                    <a:pt x="5495" y="935"/>
                  </a:lnTo>
                  <a:lnTo>
                    <a:pt x="5489" y="1013"/>
                  </a:lnTo>
                  <a:lnTo>
                    <a:pt x="5471" y="1091"/>
                  </a:lnTo>
                  <a:lnTo>
                    <a:pt x="5441" y="1163"/>
                  </a:lnTo>
                  <a:lnTo>
                    <a:pt x="5399" y="1241"/>
                  </a:lnTo>
                  <a:lnTo>
                    <a:pt x="5345" y="1319"/>
                  </a:lnTo>
                  <a:lnTo>
                    <a:pt x="5280" y="1397"/>
                  </a:lnTo>
                  <a:lnTo>
                    <a:pt x="5202" y="1475"/>
                  </a:lnTo>
                  <a:lnTo>
                    <a:pt x="5118" y="1553"/>
                  </a:lnTo>
                  <a:lnTo>
                    <a:pt x="5017" y="1630"/>
                  </a:lnTo>
                  <a:lnTo>
                    <a:pt x="4909" y="1708"/>
                  </a:lnTo>
                  <a:lnTo>
                    <a:pt x="4789" y="1786"/>
                  </a:lnTo>
                  <a:lnTo>
                    <a:pt x="4664" y="1870"/>
                  </a:lnTo>
                  <a:lnTo>
                    <a:pt x="4526" y="1948"/>
                  </a:lnTo>
                  <a:lnTo>
                    <a:pt x="4377" y="2026"/>
                  </a:lnTo>
                  <a:lnTo>
                    <a:pt x="4215" y="2104"/>
                  </a:lnTo>
                  <a:lnTo>
                    <a:pt x="4048" y="2182"/>
                  </a:lnTo>
                  <a:lnTo>
                    <a:pt x="3875" y="2260"/>
                  </a:lnTo>
                  <a:lnTo>
                    <a:pt x="3689" y="2338"/>
                  </a:lnTo>
                  <a:lnTo>
                    <a:pt x="3498" y="2416"/>
                  </a:lnTo>
                  <a:lnTo>
                    <a:pt x="3295" y="2488"/>
                  </a:lnTo>
                  <a:lnTo>
                    <a:pt x="3085" y="2566"/>
                  </a:lnTo>
                  <a:lnTo>
                    <a:pt x="2864" y="2644"/>
                  </a:lnTo>
                  <a:lnTo>
                    <a:pt x="2643" y="2715"/>
                  </a:lnTo>
                  <a:lnTo>
                    <a:pt x="2410" y="2793"/>
                  </a:lnTo>
                  <a:lnTo>
                    <a:pt x="2164" y="2865"/>
                  </a:lnTo>
                  <a:lnTo>
                    <a:pt x="1919" y="2937"/>
                  </a:lnTo>
                  <a:lnTo>
                    <a:pt x="1662" y="3009"/>
                  </a:lnTo>
                  <a:lnTo>
                    <a:pt x="1399" y="3075"/>
                  </a:lnTo>
                  <a:lnTo>
                    <a:pt x="1136" y="3147"/>
                  </a:lnTo>
                  <a:lnTo>
                    <a:pt x="861" y="3213"/>
                  </a:lnTo>
                  <a:lnTo>
                    <a:pt x="580" y="3279"/>
                  </a:lnTo>
                  <a:lnTo>
                    <a:pt x="0" y="3411"/>
                  </a:lnTo>
                  <a:lnTo>
                    <a:pt x="0" y="3447"/>
                  </a:lnTo>
                  <a:lnTo>
                    <a:pt x="586" y="3315"/>
                  </a:lnTo>
                  <a:lnTo>
                    <a:pt x="867" y="3249"/>
                  </a:lnTo>
                  <a:lnTo>
                    <a:pt x="1148" y="3177"/>
                  </a:lnTo>
                  <a:lnTo>
                    <a:pt x="1417" y="3105"/>
                  </a:lnTo>
                  <a:lnTo>
                    <a:pt x="1680" y="3039"/>
                  </a:lnTo>
                  <a:lnTo>
                    <a:pt x="1937" y="2961"/>
                  </a:lnTo>
                  <a:lnTo>
                    <a:pt x="2188" y="2889"/>
                  </a:lnTo>
                  <a:lnTo>
                    <a:pt x="2434" y="2817"/>
                  </a:lnTo>
                  <a:lnTo>
                    <a:pt x="2673" y="2739"/>
                  </a:lnTo>
                  <a:lnTo>
                    <a:pt x="2900" y="2668"/>
                  </a:lnTo>
                  <a:lnTo>
                    <a:pt x="3121" y="2590"/>
                  </a:lnTo>
                  <a:lnTo>
                    <a:pt x="3330" y="2512"/>
                  </a:lnTo>
                  <a:lnTo>
                    <a:pt x="3534" y="2434"/>
                  </a:lnTo>
                  <a:lnTo>
                    <a:pt x="3731" y="2356"/>
                  </a:lnTo>
                  <a:lnTo>
                    <a:pt x="3916" y="2278"/>
                  </a:lnTo>
                  <a:lnTo>
                    <a:pt x="4096" y="2200"/>
                  </a:lnTo>
                  <a:lnTo>
                    <a:pt x="4263" y="2116"/>
                  </a:lnTo>
                  <a:lnTo>
                    <a:pt x="4425" y="2038"/>
                  </a:lnTo>
                  <a:lnTo>
                    <a:pt x="4574" y="1960"/>
                  </a:lnTo>
                  <a:lnTo>
                    <a:pt x="4718" y="1876"/>
                  </a:lnTo>
                  <a:lnTo>
                    <a:pt x="4849" y="1798"/>
                  </a:lnTo>
                  <a:lnTo>
                    <a:pt x="4969" y="1720"/>
                  </a:lnTo>
                  <a:lnTo>
                    <a:pt x="5076" y="1636"/>
                  </a:lnTo>
                  <a:lnTo>
                    <a:pt x="5178" y="1559"/>
                  </a:lnTo>
                  <a:lnTo>
                    <a:pt x="5262" y="1481"/>
                  </a:lnTo>
                  <a:lnTo>
                    <a:pt x="5339" y="1397"/>
                  </a:lnTo>
                  <a:lnTo>
                    <a:pt x="5405" y="1319"/>
                  </a:lnTo>
                  <a:lnTo>
                    <a:pt x="5459" y="1241"/>
                  </a:lnTo>
                  <a:lnTo>
                    <a:pt x="5507" y="1163"/>
                  </a:lnTo>
                  <a:lnTo>
                    <a:pt x="5537" y="1085"/>
                  </a:lnTo>
                  <a:lnTo>
                    <a:pt x="5555" y="1007"/>
                  </a:lnTo>
                  <a:close/>
                </a:path>
              </a:pathLst>
            </a:custGeom>
            <a:gradFill rotWithShape="0">
              <a:gsLst>
                <a:gs pos="0">
                  <a:schemeClr val="bg2"/>
                </a:gs>
                <a:gs pos="100000">
                  <a:schemeClr val="bg1"/>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8" name="Freeform 6">
              <a:extLst>
                <a:ext uri="{FF2B5EF4-FFF2-40B4-BE49-F238E27FC236}">
                  <a16:creationId xmlns:a16="http://schemas.microsoft.com/office/drawing/2014/main" id="{21CAEAA5-0041-49A8-9838-6223EEEDF121}"/>
                </a:ext>
              </a:extLst>
            </p:cNvPr>
            <p:cNvSpPr>
              <a:spLocks/>
            </p:cNvSpPr>
            <p:nvPr/>
          </p:nvSpPr>
          <p:spPr bwMode="hidden">
            <a:xfrm>
              <a:off x="4942" y="0"/>
              <a:ext cx="816" cy="276"/>
            </a:xfrm>
            <a:custGeom>
              <a:avLst/>
              <a:gdLst>
                <a:gd name="T0" fmla="*/ 813 w 813"/>
                <a:gd name="T1" fmla="*/ 222 h 276"/>
                <a:gd name="T2" fmla="*/ 670 w 813"/>
                <a:gd name="T3" fmla="*/ 162 h 276"/>
                <a:gd name="T4" fmla="*/ 514 w 813"/>
                <a:gd name="T5" fmla="*/ 108 h 276"/>
                <a:gd name="T6" fmla="*/ 347 w 813"/>
                <a:gd name="T7" fmla="*/ 54 h 276"/>
                <a:gd name="T8" fmla="*/ 167 w 813"/>
                <a:gd name="T9" fmla="*/ 0 h 276"/>
                <a:gd name="T10" fmla="*/ 0 w 813"/>
                <a:gd name="T11" fmla="*/ 0 h 276"/>
                <a:gd name="T12" fmla="*/ 227 w 813"/>
                <a:gd name="T13" fmla="*/ 60 h 276"/>
                <a:gd name="T14" fmla="*/ 442 w 813"/>
                <a:gd name="T15" fmla="*/ 132 h 276"/>
                <a:gd name="T16" fmla="*/ 634 w 813"/>
                <a:gd name="T17" fmla="*/ 204 h 276"/>
                <a:gd name="T18" fmla="*/ 813 w 813"/>
                <a:gd name="T19" fmla="*/ 276 h 276"/>
                <a:gd name="T20" fmla="*/ 813 w 813"/>
                <a:gd name="T21" fmla="*/ 222 h 276"/>
                <a:gd name="T22" fmla="*/ 813 w 813"/>
                <a:gd name="T23" fmla="*/ 222 h 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13" h="276">
                  <a:moveTo>
                    <a:pt x="813" y="222"/>
                  </a:moveTo>
                  <a:lnTo>
                    <a:pt x="670" y="162"/>
                  </a:lnTo>
                  <a:lnTo>
                    <a:pt x="514" y="108"/>
                  </a:lnTo>
                  <a:lnTo>
                    <a:pt x="347" y="54"/>
                  </a:lnTo>
                  <a:lnTo>
                    <a:pt x="167" y="0"/>
                  </a:lnTo>
                  <a:lnTo>
                    <a:pt x="0" y="0"/>
                  </a:lnTo>
                  <a:lnTo>
                    <a:pt x="227" y="60"/>
                  </a:lnTo>
                  <a:lnTo>
                    <a:pt x="442" y="132"/>
                  </a:lnTo>
                  <a:lnTo>
                    <a:pt x="634" y="204"/>
                  </a:lnTo>
                  <a:lnTo>
                    <a:pt x="813" y="276"/>
                  </a:lnTo>
                  <a:lnTo>
                    <a:pt x="813" y="222"/>
                  </a:lnTo>
                  <a:lnTo>
                    <a:pt x="813" y="222"/>
                  </a:lnTo>
                  <a:close/>
                </a:path>
              </a:pathLst>
            </a:custGeom>
            <a:gradFill rotWithShape="1">
              <a:gsLst>
                <a:gs pos="0">
                  <a:schemeClr val="bg2"/>
                </a:gs>
                <a:gs pos="50000">
                  <a:schemeClr val="bg2">
                    <a:gamma/>
                    <a:tint val="81961"/>
                    <a:invGamma/>
                  </a:schemeClr>
                </a:gs>
                <a:gs pos="100000">
                  <a:schemeClr val="bg2"/>
                </a:gs>
              </a:gsLst>
              <a:lin ang="0" scaled="1"/>
            </a:gradFill>
            <a:ln>
              <a:noFill/>
            </a:ln>
            <a:extLst>
              <a:ext uri="{91240B29-F687-4F45-9708-019B960494DF}">
                <a14:hiddenLine xmlns:a14="http://schemas.microsoft.com/office/drawing/2010/main" w="0" cmpd="sng">
                  <a:solidFill>
                    <a:srgbClr val="003399"/>
                  </a:solidFill>
                  <a:round/>
                  <a:headEnd/>
                  <a:tailEnd/>
                </a14:hiddenLine>
              </a:ext>
            </a:extLst>
          </p:spPr>
          <p:txBody>
            <a:bodyPr/>
            <a:lstStyle/>
            <a:p>
              <a:pPr eaLnBrk="1" hangingPunct="1">
                <a:defRPr/>
              </a:pPr>
              <a:endParaRPr lang="en-US"/>
            </a:p>
          </p:txBody>
        </p:sp>
        <p:sp>
          <p:nvSpPr>
            <p:cNvPr id="9" name="Freeform 7">
              <a:extLst>
                <a:ext uri="{FF2B5EF4-FFF2-40B4-BE49-F238E27FC236}">
                  <a16:creationId xmlns:a16="http://schemas.microsoft.com/office/drawing/2014/main" id="{3EAF8FEE-8B77-4C45-B243-9083A8D088BF}"/>
                </a:ext>
              </a:extLst>
            </p:cNvPr>
            <p:cNvSpPr>
              <a:spLocks/>
            </p:cNvSpPr>
            <p:nvPr/>
          </p:nvSpPr>
          <p:spPr bwMode="hidden">
            <a:xfrm>
              <a:off x="0" y="1984"/>
              <a:ext cx="5758" cy="2098"/>
            </a:xfrm>
            <a:custGeom>
              <a:avLst/>
              <a:gdLst>
                <a:gd name="T0" fmla="*/ 5758 w 5740"/>
                <a:gd name="T1" fmla="*/ 0 h 2098"/>
                <a:gd name="T2" fmla="*/ 5656 w 5740"/>
                <a:gd name="T3" fmla="*/ 72 h 2098"/>
                <a:gd name="T4" fmla="*/ 5554 w 5740"/>
                <a:gd name="T5" fmla="*/ 138 h 2098"/>
                <a:gd name="T6" fmla="*/ 5440 w 5740"/>
                <a:gd name="T7" fmla="*/ 210 h 2098"/>
                <a:gd name="T8" fmla="*/ 5321 w 5740"/>
                <a:gd name="T9" fmla="*/ 276 h 2098"/>
                <a:gd name="T10" fmla="*/ 5068 w 5740"/>
                <a:gd name="T11" fmla="*/ 414 h 2098"/>
                <a:gd name="T12" fmla="*/ 4792 w 5740"/>
                <a:gd name="T13" fmla="*/ 552 h 2098"/>
                <a:gd name="T14" fmla="*/ 4492 w 5740"/>
                <a:gd name="T15" fmla="*/ 690 h 2098"/>
                <a:gd name="T16" fmla="*/ 4175 w 5740"/>
                <a:gd name="T17" fmla="*/ 827 h 2098"/>
                <a:gd name="T18" fmla="*/ 3839 w 5740"/>
                <a:gd name="T19" fmla="*/ 959 h 2098"/>
                <a:gd name="T20" fmla="*/ 3479 w 5740"/>
                <a:gd name="T21" fmla="*/ 1091 h 2098"/>
                <a:gd name="T22" fmla="*/ 3101 w 5740"/>
                <a:gd name="T23" fmla="*/ 1223 h 2098"/>
                <a:gd name="T24" fmla="*/ 2705 w 5740"/>
                <a:gd name="T25" fmla="*/ 1355 h 2098"/>
                <a:gd name="T26" fmla="*/ 2291 w 5740"/>
                <a:gd name="T27" fmla="*/ 1481 h 2098"/>
                <a:gd name="T28" fmla="*/ 1866 w 5740"/>
                <a:gd name="T29" fmla="*/ 1601 h 2098"/>
                <a:gd name="T30" fmla="*/ 1421 w 5740"/>
                <a:gd name="T31" fmla="*/ 1721 h 2098"/>
                <a:gd name="T32" fmla="*/ 960 w 5740"/>
                <a:gd name="T33" fmla="*/ 1834 h 2098"/>
                <a:gd name="T34" fmla="*/ 486 w 5740"/>
                <a:gd name="T35" fmla="*/ 1948 h 2098"/>
                <a:gd name="T36" fmla="*/ 0 w 5740"/>
                <a:gd name="T37" fmla="*/ 2056 h 2098"/>
                <a:gd name="T38" fmla="*/ 0 w 5740"/>
                <a:gd name="T39" fmla="*/ 2098 h 2098"/>
                <a:gd name="T40" fmla="*/ 479 w 5740"/>
                <a:gd name="T41" fmla="*/ 1990 h 2098"/>
                <a:gd name="T42" fmla="*/ 954 w 5740"/>
                <a:gd name="T43" fmla="*/ 1882 h 2098"/>
                <a:gd name="T44" fmla="*/ 1409 w 5740"/>
                <a:gd name="T45" fmla="*/ 1763 h 2098"/>
                <a:gd name="T46" fmla="*/ 1848 w 5740"/>
                <a:gd name="T47" fmla="*/ 1649 h 2098"/>
                <a:gd name="T48" fmla="*/ 2273 w 5740"/>
                <a:gd name="T49" fmla="*/ 1523 h 2098"/>
                <a:gd name="T50" fmla="*/ 2687 w 5740"/>
                <a:gd name="T51" fmla="*/ 1397 h 2098"/>
                <a:gd name="T52" fmla="*/ 3077 w 5740"/>
                <a:gd name="T53" fmla="*/ 1271 h 2098"/>
                <a:gd name="T54" fmla="*/ 3455 w 5740"/>
                <a:gd name="T55" fmla="*/ 1139 h 2098"/>
                <a:gd name="T56" fmla="*/ 3815 w 5740"/>
                <a:gd name="T57" fmla="*/ 1007 h 2098"/>
                <a:gd name="T58" fmla="*/ 4151 w 5740"/>
                <a:gd name="T59" fmla="*/ 875 h 2098"/>
                <a:gd name="T60" fmla="*/ 4474 w 5740"/>
                <a:gd name="T61" fmla="*/ 737 h 2098"/>
                <a:gd name="T62" fmla="*/ 4774 w 5740"/>
                <a:gd name="T63" fmla="*/ 600 h 2098"/>
                <a:gd name="T64" fmla="*/ 5056 w 5740"/>
                <a:gd name="T65" fmla="*/ 462 h 2098"/>
                <a:gd name="T66" fmla="*/ 5309 w 5740"/>
                <a:gd name="T67" fmla="*/ 324 h 2098"/>
                <a:gd name="T68" fmla="*/ 5548 w 5740"/>
                <a:gd name="T69" fmla="*/ 186 h 2098"/>
                <a:gd name="T70" fmla="*/ 5758 w 5740"/>
                <a:gd name="T71" fmla="*/ 48 h 2098"/>
                <a:gd name="T72" fmla="*/ 5758 w 5740"/>
                <a:gd name="T73" fmla="*/ 0 h 2098"/>
                <a:gd name="T74" fmla="*/ 5758 w 5740"/>
                <a:gd name="T75" fmla="*/ 0 h 2098"/>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5740" h="2098">
                  <a:moveTo>
                    <a:pt x="5740" y="0"/>
                  </a:moveTo>
                  <a:lnTo>
                    <a:pt x="5638" y="72"/>
                  </a:lnTo>
                  <a:lnTo>
                    <a:pt x="5537" y="138"/>
                  </a:lnTo>
                  <a:lnTo>
                    <a:pt x="5423" y="210"/>
                  </a:lnTo>
                  <a:lnTo>
                    <a:pt x="5304" y="276"/>
                  </a:lnTo>
                  <a:lnTo>
                    <a:pt x="5052" y="414"/>
                  </a:lnTo>
                  <a:lnTo>
                    <a:pt x="4777" y="552"/>
                  </a:lnTo>
                  <a:lnTo>
                    <a:pt x="4478" y="690"/>
                  </a:lnTo>
                  <a:lnTo>
                    <a:pt x="4162" y="827"/>
                  </a:lnTo>
                  <a:lnTo>
                    <a:pt x="3827" y="959"/>
                  </a:lnTo>
                  <a:lnTo>
                    <a:pt x="3468" y="1091"/>
                  </a:lnTo>
                  <a:lnTo>
                    <a:pt x="3091" y="1223"/>
                  </a:lnTo>
                  <a:lnTo>
                    <a:pt x="2697" y="1355"/>
                  </a:lnTo>
                  <a:lnTo>
                    <a:pt x="2284" y="1481"/>
                  </a:lnTo>
                  <a:lnTo>
                    <a:pt x="1860" y="1601"/>
                  </a:lnTo>
                  <a:lnTo>
                    <a:pt x="1417" y="1721"/>
                  </a:lnTo>
                  <a:lnTo>
                    <a:pt x="957" y="1834"/>
                  </a:lnTo>
                  <a:lnTo>
                    <a:pt x="484" y="1948"/>
                  </a:lnTo>
                  <a:lnTo>
                    <a:pt x="0" y="2056"/>
                  </a:lnTo>
                  <a:lnTo>
                    <a:pt x="0" y="2098"/>
                  </a:lnTo>
                  <a:lnTo>
                    <a:pt x="478" y="1990"/>
                  </a:lnTo>
                  <a:lnTo>
                    <a:pt x="951" y="1882"/>
                  </a:lnTo>
                  <a:lnTo>
                    <a:pt x="1405" y="1763"/>
                  </a:lnTo>
                  <a:lnTo>
                    <a:pt x="1842" y="1649"/>
                  </a:lnTo>
                  <a:lnTo>
                    <a:pt x="2266" y="1523"/>
                  </a:lnTo>
                  <a:lnTo>
                    <a:pt x="2679" y="1397"/>
                  </a:lnTo>
                  <a:lnTo>
                    <a:pt x="3067" y="1271"/>
                  </a:lnTo>
                  <a:lnTo>
                    <a:pt x="3444" y="1139"/>
                  </a:lnTo>
                  <a:lnTo>
                    <a:pt x="3803" y="1007"/>
                  </a:lnTo>
                  <a:lnTo>
                    <a:pt x="4138" y="875"/>
                  </a:lnTo>
                  <a:lnTo>
                    <a:pt x="4460" y="737"/>
                  </a:lnTo>
                  <a:lnTo>
                    <a:pt x="4759" y="600"/>
                  </a:lnTo>
                  <a:lnTo>
                    <a:pt x="5040" y="462"/>
                  </a:lnTo>
                  <a:lnTo>
                    <a:pt x="5292" y="324"/>
                  </a:lnTo>
                  <a:lnTo>
                    <a:pt x="5531" y="186"/>
                  </a:lnTo>
                  <a:lnTo>
                    <a:pt x="5740" y="48"/>
                  </a:lnTo>
                  <a:lnTo>
                    <a:pt x="5740" y="0"/>
                  </a:lnTo>
                  <a:close/>
                </a:path>
              </a:pathLst>
            </a:custGeom>
            <a:gradFill rotWithShape="0">
              <a:gsLst>
                <a:gs pos="0">
                  <a:schemeClr val="bg2"/>
                </a:gs>
                <a:gs pos="100000">
                  <a:schemeClr val="bg1"/>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 name="Freeform 8">
              <a:extLst>
                <a:ext uri="{FF2B5EF4-FFF2-40B4-BE49-F238E27FC236}">
                  <a16:creationId xmlns:a16="http://schemas.microsoft.com/office/drawing/2014/main" id="{6697D497-C307-490A-9FFB-BA8AFA4AD469}"/>
                </a:ext>
              </a:extLst>
            </p:cNvPr>
            <p:cNvSpPr>
              <a:spLocks/>
            </p:cNvSpPr>
            <p:nvPr/>
          </p:nvSpPr>
          <p:spPr bwMode="hidden">
            <a:xfrm>
              <a:off x="0" y="102"/>
              <a:ext cx="1961" cy="1265"/>
            </a:xfrm>
            <a:custGeom>
              <a:avLst/>
              <a:gdLst>
                <a:gd name="T0" fmla="*/ 1961 w 1955"/>
                <a:gd name="T1" fmla="*/ 485 h 1265"/>
                <a:gd name="T2" fmla="*/ 1907 w 1955"/>
                <a:gd name="T3" fmla="*/ 390 h 1265"/>
                <a:gd name="T4" fmla="*/ 1775 w 1955"/>
                <a:gd name="T5" fmla="*/ 306 h 1265"/>
                <a:gd name="T6" fmla="*/ 1584 w 1955"/>
                <a:gd name="T7" fmla="*/ 228 h 1265"/>
                <a:gd name="T8" fmla="*/ 1331 w 1955"/>
                <a:gd name="T9" fmla="*/ 162 h 1265"/>
                <a:gd name="T10" fmla="*/ 1013 w 1955"/>
                <a:gd name="T11" fmla="*/ 102 h 1265"/>
                <a:gd name="T12" fmla="*/ 648 w 1955"/>
                <a:gd name="T13" fmla="*/ 54 h 1265"/>
                <a:gd name="T14" fmla="*/ 228 w 1955"/>
                <a:gd name="T15" fmla="*/ 18 h 1265"/>
                <a:gd name="T16" fmla="*/ 0 w 1955"/>
                <a:gd name="T17" fmla="*/ 12 h 1265"/>
                <a:gd name="T18" fmla="*/ 432 w 1955"/>
                <a:gd name="T19" fmla="*/ 48 h 1265"/>
                <a:gd name="T20" fmla="*/ 815 w 1955"/>
                <a:gd name="T21" fmla="*/ 90 h 1265"/>
                <a:gd name="T22" fmla="*/ 1152 w 1955"/>
                <a:gd name="T23" fmla="*/ 144 h 1265"/>
                <a:gd name="T24" fmla="*/ 1427 w 1955"/>
                <a:gd name="T25" fmla="*/ 204 h 1265"/>
                <a:gd name="T26" fmla="*/ 1643 w 1955"/>
                <a:gd name="T27" fmla="*/ 276 h 1265"/>
                <a:gd name="T28" fmla="*/ 1800 w 1955"/>
                <a:gd name="T29" fmla="*/ 360 h 1265"/>
                <a:gd name="T30" fmla="*/ 1889 w 1955"/>
                <a:gd name="T31" fmla="*/ 443 h 1265"/>
                <a:gd name="T32" fmla="*/ 1907 w 1955"/>
                <a:gd name="T33" fmla="*/ 539 h 1265"/>
                <a:gd name="T34" fmla="*/ 1860 w 1955"/>
                <a:gd name="T35" fmla="*/ 629 h 1265"/>
                <a:gd name="T36" fmla="*/ 1751 w 1955"/>
                <a:gd name="T37" fmla="*/ 719 h 1265"/>
                <a:gd name="T38" fmla="*/ 1584 w 1955"/>
                <a:gd name="T39" fmla="*/ 809 h 1265"/>
                <a:gd name="T40" fmla="*/ 1361 w 1955"/>
                <a:gd name="T41" fmla="*/ 899 h 1265"/>
                <a:gd name="T42" fmla="*/ 1091 w 1955"/>
                <a:gd name="T43" fmla="*/ 989 h 1265"/>
                <a:gd name="T44" fmla="*/ 767 w 1955"/>
                <a:gd name="T45" fmla="*/ 1073 h 1265"/>
                <a:gd name="T46" fmla="*/ 408 w 1955"/>
                <a:gd name="T47" fmla="*/ 1157 h 1265"/>
                <a:gd name="T48" fmla="*/ 0 w 1955"/>
                <a:gd name="T49" fmla="*/ 1241 h 1265"/>
                <a:gd name="T50" fmla="*/ 216 w 1955"/>
                <a:gd name="T51" fmla="*/ 1223 h 1265"/>
                <a:gd name="T52" fmla="*/ 612 w 1955"/>
                <a:gd name="T53" fmla="*/ 1139 h 1265"/>
                <a:gd name="T54" fmla="*/ 960 w 1955"/>
                <a:gd name="T55" fmla="*/ 1049 h 1265"/>
                <a:gd name="T56" fmla="*/ 1266 w 1955"/>
                <a:gd name="T57" fmla="*/ 959 h 1265"/>
                <a:gd name="T58" fmla="*/ 1518 w 1955"/>
                <a:gd name="T59" fmla="*/ 863 h 1265"/>
                <a:gd name="T60" fmla="*/ 1721 w 1955"/>
                <a:gd name="T61" fmla="*/ 767 h 1265"/>
                <a:gd name="T62" fmla="*/ 1866 w 1955"/>
                <a:gd name="T63" fmla="*/ 677 h 1265"/>
                <a:gd name="T64" fmla="*/ 1943 w 1955"/>
                <a:gd name="T65" fmla="*/ 581 h 1265"/>
                <a:gd name="T66" fmla="*/ 1961 w 1955"/>
                <a:gd name="T67" fmla="*/ 533 h 1265"/>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1955" h="1265">
                  <a:moveTo>
                    <a:pt x="1955" y="533"/>
                  </a:moveTo>
                  <a:lnTo>
                    <a:pt x="1955" y="485"/>
                  </a:lnTo>
                  <a:lnTo>
                    <a:pt x="1937" y="438"/>
                  </a:lnTo>
                  <a:lnTo>
                    <a:pt x="1901" y="390"/>
                  </a:lnTo>
                  <a:lnTo>
                    <a:pt x="1842" y="348"/>
                  </a:lnTo>
                  <a:lnTo>
                    <a:pt x="1770" y="306"/>
                  </a:lnTo>
                  <a:lnTo>
                    <a:pt x="1686" y="270"/>
                  </a:lnTo>
                  <a:lnTo>
                    <a:pt x="1579" y="228"/>
                  </a:lnTo>
                  <a:lnTo>
                    <a:pt x="1459" y="198"/>
                  </a:lnTo>
                  <a:lnTo>
                    <a:pt x="1327" y="162"/>
                  </a:lnTo>
                  <a:lnTo>
                    <a:pt x="1178" y="132"/>
                  </a:lnTo>
                  <a:lnTo>
                    <a:pt x="1010" y="102"/>
                  </a:lnTo>
                  <a:lnTo>
                    <a:pt x="837" y="78"/>
                  </a:lnTo>
                  <a:lnTo>
                    <a:pt x="646" y="54"/>
                  </a:lnTo>
                  <a:lnTo>
                    <a:pt x="442" y="36"/>
                  </a:lnTo>
                  <a:lnTo>
                    <a:pt x="227" y="18"/>
                  </a:lnTo>
                  <a:lnTo>
                    <a:pt x="0" y="0"/>
                  </a:lnTo>
                  <a:lnTo>
                    <a:pt x="0" y="12"/>
                  </a:lnTo>
                  <a:lnTo>
                    <a:pt x="221" y="30"/>
                  </a:lnTo>
                  <a:lnTo>
                    <a:pt x="431" y="48"/>
                  </a:lnTo>
                  <a:lnTo>
                    <a:pt x="628" y="66"/>
                  </a:lnTo>
                  <a:lnTo>
                    <a:pt x="813" y="90"/>
                  </a:lnTo>
                  <a:lnTo>
                    <a:pt x="987" y="114"/>
                  </a:lnTo>
                  <a:lnTo>
                    <a:pt x="1148" y="144"/>
                  </a:lnTo>
                  <a:lnTo>
                    <a:pt x="1292" y="174"/>
                  </a:lnTo>
                  <a:lnTo>
                    <a:pt x="1423" y="204"/>
                  </a:lnTo>
                  <a:lnTo>
                    <a:pt x="1537" y="240"/>
                  </a:lnTo>
                  <a:lnTo>
                    <a:pt x="1638" y="276"/>
                  </a:lnTo>
                  <a:lnTo>
                    <a:pt x="1728" y="318"/>
                  </a:lnTo>
                  <a:lnTo>
                    <a:pt x="1794" y="360"/>
                  </a:lnTo>
                  <a:lnTo>
                    <a:pt x="1848" y="402"/>
                  </a:lnTo>
                  <a:lnTo>
                    <a:pt x="1883" y="443"/>
                  </a:lnTo>
                  <a:lnTo>
                    <a:pt x="1901" y="491"/>
                  </a:lnTo>
                  <a:lnTo>
                    <a:pt x="1901" y="539"/>
                  </a:lnTo>
                  <a:lnTo>
                    <a:pt x="1883" y="587"/>
                  </a:lnTo>
                  <a:lnTo>
                    <a:pt x="1854" y="629"/>
                  </a:lnTo>
                  <a:lnTo>
                    <a:pt x="1806" y="677"/>
                  </a:lnTo>
                  <a:lnTo>
                    <a:pt x="1746" y="719"/>
                  </a:lnTo>
                  <a:lnTo>
                    <a:pt x="1668" y="767"/>
                  </a:lnTo>
                  <a:lnTo>
                    <a:pt x="1579" y="809"/>
                  </a:lnTo>
                  <a:lnTo>
                    <a:pt x="1471" y="857"/>
                  </a:lnTo>
                  <a:lnTo>
                    <a:pt x="1357" y="899"/>
                  </a:lnTo>
                  <a:lnTo>
                    <a:pt x="1226" y="941"/>
                  </a:lnTo>
                  <a:lnTo>
                    <a:pt x="1088" y="989"/>
                  </a:lnTo>
                  <a:lnTo>
                    <a:pt x="933" y="1031"/>
                  </a:lnTo>
                  <a:lnTo>
                    <a:pt x="765" y="1073"/>
                  </a:lnTo>
                  <a:lnTo>
                    <a:pt x="592" y="1115"/>
                  </a:lnTo>
                  <a:lnTo>
                    <a:pt x="407" y="1157"/>
                  </a:lnTo>
                  <a:lnTo>
                    <a:pt x="209" y="1199"/>
                  </a:lnTo>
                  <a:lnTo>
                    <a:pt x="0" y="1241"/>
                  </a:lnTo>
                  <a:lnTo>
                    <a:pt x="0" y="1265"/>
                  </a:lnTo>
                  <a:lnTo>
                    <a:pt x="215" y="1223"/>
                  </a:lnTo>
                  <a:lnTo>
                    <a:pt x="413" y="1181"/>
                  </a:lnTo>
                  <a:lnTo>
                    <a:pt x="610" y="1139"/>
                  </a:lnTo>
                  <a:lnTo>
                    <a:pt x="789" y="1091"/>
                  </a:lnTo>
                  <a:lnTo>
                    <a:pt x="957" y="1049"/>
                  </a:lnTo>
                  <a:lnTo>
                    <a:pt x="1118" y="1001"/>
                  </a:lnTo>
                  <a:lnTo>
                    <a:pt x="1262" y="959"/>
                  </a:lnTo>
                  <a:lnTo>
                    <a:pt x="1393" y="911"/>
                  </a:lnTo>
                  <a:lnTo>
                    <a:pt x="1513" y="863"/>
                  </a:lnTo>
                  <a:lnTo>
                    <a:pt x="1620" y="815"/>
                  </a:lnTo>
                  <a:lnTo>
                    <a:pt x="1716" y="767"/>
                  </a:lnTo>
                  <a:lnTo>
                    <a:pt x="1794" y="725"/>
                  </a:lnTo>
                  <a:lnTo>
                    <a:pt x="1860" y="677"/>
                  </a:lnTo>
                  <a:lnTo>
                    <a:pt x="1907" y="629"/>
                  </a:lnTo>
                  <a:lnTo>
                    <a:pt x="1937" y="581"/>
                  </a:lnTo>
                  <a:lnTo>
                    <a:pt x="1955" y="533"/>
                  </a:lnTo>
                  <a:close/>
                </a:path>
              </a:pathLst>
            </a:custGeom>
            <a:gradFill rotWithShape="0">
              <a:gsLst>
                <a:gs pos="0">
                  <a:schemeClr val="bg2"/>
                </a:gs>
                <a:gs pos="100000">
                  <a:schemeClr val="bg1"/>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1" name="Freeform 9">
              <a:extLst>
                <a:ext uri="{FF2B5EF4-FFF2-40B4-BE49-F238E27FC236}">
                  <a16:creationId xmlns:a16="http://schemas.microsoft.com/office/drawing/2014/main" id="{CB0B3EAE-3974-4089-B956-BD78CA799819}"/>
                </a:ext>
              </a:extLst>
            </p:cNvPr>
            <p:cNvSpPr>
              <a:spLocks/>
            </p:cNvSpPr>
            <p:nvPr/>
          </p:nvSpPr>
          <p:spPr bwMode="hidden">
            <a:xfrm>
              <a:off x="0" y="0"/>
              <a:ext cx="4709" cy="2901"/>
            </a:xfrm>
            <a:custGeom>
              <a:avLst/>
              <a:gdLst>
                <a:gd name="T0" fmla="*/ 4709 w 4694"/>
                <a:gd name="T1" fmla="*/ 797 h 2901"/>
                <a:gd name="T2" fmla="*/ 4679 w 4694"/>
                <a:gd name="T3" fmla="*/ 665 h 2901"/>
                <a:gd name="T4" fmla="*/ 4601 w 4694"/>
                <a:gd name="T5" fmla="*/ 540 h 2901"/>
                <a:gd name="T6" fmla="*/ 4480 w 4694"/>
                <a:gd name="T7" fmla="*/ 426 h 2901"/>
                <a:gd name="T8" fmla="*/ 4313 w 4694"/>
                <a:gd name="T9" fmla="*/ 312 h 2901"/>
                <a:gd name="T10" fmla="*/ 4097 w 4694"/>
                <a:gd name="T11" fmla="*/ 216 h 2901"/>
                <a:gd name="T12" fmla="*/ 3845 w 4694"/>
                <a:gd name="T13" fmla="*/ 120 h 2901"/>
                <a:gd name="T14" fmla="*/ 3551 w 4694"/>
                <a:gd name="T15" fmla="*/ 36 h 2901"/>
                <a:gd name="T16" fmla="*/ 3215 w 4694"/>
                <a:gd name="T17" fmla="*/ 0 h 2901"/>
                <a:gd name="T18" fmla="*/ 3551 w 4694"/>
                <a:gd name="T19" fmla="*/ 78 h 2901"/>
                <a:gd name="T20" fmla="*/ 3845 w 4694"/>
                <a:gd name="T21" fmla="*/ 162 h 2901"/>
                <a:gd name="T22" fmla="*/ 4097 w 4694"/>
                <a:gd name="T23" fmla="*/ 258 h 2901"/>
                <a:gd name="T24" fmla="*/ 4301 w 4694"/>
                <a:gd name="T25" fmla="*/ 366 h 2901"/>
                <a:gd name="T26" fmla="*/ 4457 w 4694"/>
                <a:gd name="T27" fmla="*/ 480 h 2901"/>
                <a:gd name="T28" fmla="*/ 4565 w 4694"/>
                <a:gd name="T29" fmla="*/ 605 h 2901"/>
                <a:gd name="T30" fmla="*/ 4625 w 4694"/>
                <a:gd name="T31" fmla="*/ 737 h 2901"/>
                <a:gd name="T32" fmla="*/ 4625 w 4694"/>
                <a:gd name="T33" fmla="*/ 875 h 2901"/>
                <a:gd name="T34" fmla="*/ 4583 w 4694"/>
                <a:gd name="T35" fmla="*/ 1001 h 2901"/>
                <a:gd name="T36" fmla="*/ 4504 w 4694"/>
                <a:gd name="T37" fmla="*/ 1127 h 2901"/>
                <a:gd name="T38" fmla="*/ 4385 w 4694"/>
                <a:gd name="T39" fmla="*/ 1259 h 2901"/>
                <a:gd name="T40" fmla="*/ 4228 w 4694"/>
                <a:gd name="T41" fmla="*/ 1385 h 2901"/>
                <a:gd name="T42" fmla="*/ 4037 w 4694"/>
                <a:gd name="T43" fmla="*/ 1517 h 2901"/>
                <a:gd name="T44" fmla="*/ 3815 w 4694"/>
                <a:gd name="T45" fmla="*/ 1648 h 2901"/>
                <a:gd name="T46" fmla="*/ 3557 w 4694"/>
                <a:gd name="T47" fmla="*/ 1774 h 2901"/>
                <a:gd name="T48" fmla="*/ 3269 w 4694"/>
                <a:gd name="T49" fmla="*/ 1906 h 2901"/>
                <a:gd name="T50" fmla="*/ 2951 w 4694"/>
                <a:gd name="T51" fmla="*/ 2032 h 2901"/>
                <a:gd name="T52" fmla="*/ 2603 w 4694"/>
                <a:gd name="T53" fmla="*/ 2164 h 2901"/>
                <a:gd name="T54" fmla="*/ 2231 w 4694"/>
                <a:gd name="T55" fmla="*/ 2284 h 2901"/>
                <a:gd name="T56" fmla="*/ 1830 w 4694"/>
                <a:gd name="T57" fmla="*/ 2410 h 2901"/>
                <a:gd name="T58" fmla="*/ 1403 w 4694"/>
                <a:gd name="T59" fmla="*/ 2530 h 2901"/>
                <a:gd name="T60" fmla="*/ 486 w 4694"/>
                <a:gd name="T61" fmla="*/ 2757 h 2901"/>
                <a:gd name="T62" fmla="*/ 0 w 4694"/>
                <a:gd name="T63" fmla="*/ 2901 h 2901"/>
                <a:gd name="T64" fmla="*/ 972 w 4694"/>
                <a:gd name="T65" fmla="*/ 2674 h 2901"/>
                <a:gd name="T66" fmla="*/ 1643 w 4694"/>
                <a:gd name="T67" fmla="*/ 2494 h 2901"/>
                <a:gd name="T68" fmla="*/ 2064 w 4694"/>
                <a:gd name="T69" fmla="*/ 2374 h 2901"/>
                <a:gd name="T70" fmla="*/ 2459 w 4694"/>
                <a:gd name="T71" fmla="*/ 2248 h 2901"/>
                <a:gd name="T72" fmla="*/ 2825 w 4694"/>
                <a:gd name="T73" fmla="*/ 2116 h 2901"/>
                <a:gd name="T74" fmla="*/ 3161 w 4694"/>
                <a:gd name="T75" fmla="*/ 1984 h 2901"/>
                <a:gd name="T76" fmla="*/ 3473 w 4694"/>
                <a:gd name="T77" fmla="*/ 1858 h 2901"/>
                <a:gd name="T78" fmla="*/ 3749 w 4694"/>
                <a:gd name="T79" fmla="*/ 1720 h 2901"/>
                <a:gd name="T80" fmla="*/ 3995 w 4694"/>
                <a:gd name="T81" fmla="*/ 1589 h 2901"/>
                <a:gd name="T82" fmla="*/ 4204 w 4694"/>
                <a:gd name="T83" fmla="*/ 1457 h 2901"/>
                <a:gd name="T84" fmla="*/ 4385 w 4694"/>
                <a:gd name="T85" fmla="*/ 1325 h 2901"/>
                <a:gd name="T86" fmla="*/ 4522 w 4694"/>
                <a:gd name="T87" fmla="*/ 1193 h 2901"/>
                <a:gd name="T88" fmla="*/ 4625 w 4694"/>
                <a:gd name="T89" fmla="*/ 1061 h 2901"/>
                <a:gd name="T90" fmla="*/ 4685 w 4694"/>
                <a:gd name="T91" fmla="*/ 935 h 2901"/>
                <a:gd name="T92" fmla="*/ 4703 w 4694"/>
                <a:gd name="T93" fmla="*/ 869 h 2901"/>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4694" h="2901">
                  <a:moveTo>
                    <a:pt x="4688" y="869"/>
                  </a:moveTo>
                  <a:lnTo>
                    <a:pt x="4694" y="797"/>
                  </a:lnTo>
                  <a:lnTo>
                    <a:pt x="4688" y="731"/>
                  </a:lnTo>
                  <a:lnTo>
                    <a:pt x="4664" y="665"/>
                  </a:lnTo>
                  <a:lnTo>
                    <a:pt x="4634" y="599"/>
                  </a:lnTo>
                  <a:lnTo>
                    <a:pt x="4586" y="540"/>
                  </a:lnTo>
                  <a:lnTo>
                    <a:pt x="4532" y="480"/>
                  </a:lnTo>
                  <a:lnTo>
                    <a:pt x="4466" y="426"/>
                  </a:lnTo>
                  <a:lnTo>
                    <a:pt x="4389" y="366"/>
                  </a:lnTo>
                  <a:lnTo>
                    <a:pt x="4299" y="312"/>
                  </a:lnTo>
                  <a:lnTo>
                    <a:pt x="4197" y="264"/>
                  </a:lnTo>
                  <a:lnTo>
                    <a:pt x="4084" y="216"/>
                  </a:lnTo>
                  <a:lnTo>
                    <a:pt x="3964" y="168"/>
                  </a:lnTo>
                  <a:lnTo>
                    <a:pt x="3833" y="120"/>
                  </a:lnTo>
                  <a:lnTo>
                    <a:pt x="3689" y="78"/>
                  </a:lnTo>
                  <a:lnTo>
                    <a:pt x="3540" y="36"/>
                  </a:lnTo>
                  <a:lnTo>
                    <a:pt x="3378" y="0"/>
                  </a:lnTo>
                  <a:lnTo>
                    <a:pt x="3205" y="0"/>
                  </a:lnTo>
                  <a:lnTo>
                    <a:pt x="3378" y="36"/>
                  </a:lnTo>
                  <a:lnTo>
                    <a:pt x="3540" y="78"/>
                  </a:lnTo>
                  <a:lnTo>
                    <a:pt x="3689" y="120"/>
                  </a:lnTo>
                  <a:lnTo>
                    <a:pt x="3833" y="162"/>
                  </a:lnTo>
                  <a:lnTo>
                    <a:pt x="3964" y="210"/>
                  </a:lnTo>
                  <a:lnTo>
                    <a:pt x="4084" y="258"/>
                  </a:lnTo>
                  <a:lnTo>
                    <a:pt x="4191" y="312"/>
                  </a:lnTo>
                  <a:lnTo>
                    <a:pt x="4287" y="366"/>
                  </a:lnTo>
                  <a:lnTo>
                    <a:pt x="4371" y="420"/>
                  </a:lnTo>
                  <a:lnTo>
                    <a:pt x="4443" y="480"/>
                  </a:lnTo>
                  <a:lnTo>
                    <a:pt x="4502" y="540"/>
                  </a:lnTo>
                  <a:lnTo>
                    <a:pt x="4550" y="605"/>
                  </a:lnTo>
                  <a:lnTo>
                    <a:pt x="4586" y="671"/>
                  </a:lnTo>
                  <a:lnTo>
                    <a:pt x="4610" y="737"/>
                  </a:lnTo>
                  <a:lnTo>
                    <a:pt x="4616" y="803"/>
                  </a:lnTo>
                  <a:lnTo>
                    <a:pt x="4610" y="875"/>
                  </a:lnTo>
                  <a:lnTo>
                    <a:pt x="4592" y="935"/>
                  </a:lnTo>
                  <a:lnTo>
                    <a:pt x="4568" y="1001"/>
                  </a:lnTo>
                  <a:lnTo>
                    <a:pt x="4532" y="1067"/>
                  </a:lnTo>
                  <a:lnTo>
                    <a:pt x="4490" y="1127"/>
                  </a:lnTo>
                  <a:lnTo>
                    <a:pt x="4437" y="1193"/>
                  </a:lnTo>
                  <a:lnTo>
                    <a:pt x="4371" y="1259"/>
                  </a:lnTo>
                  <a:lnTo>
                    <a:pt x="4299" y="1325"/>
                  </a:lnTo>
                  <a:lnTo>
                    <a:pt x="4215" y="1385"/>
                  </a:lnTo>
                  <a:lnTo>
                    <a:pt x="4126" y="1451"/>
                  </a:lnTo>
                  <a:lnTo>
                    <a:pt x="4024" y="1517"/>
                  </a:lnTo>
                  <a:lnTo>
                    <a:pt x="3916" y="1583"/>
                  </a:lnTo>
                  <a:lnTo>
                    <a:pt x="3803" y="1648"/>
                  </a:lnTo>
                  <a:lnTo>
                    <a:pt x="3677" y="1714"/>
                  </a:lnTo>
                  <a:lnTo>
                    <a:pt x="3546" y="1774"/>
                  </a:lnTo>
                  <a:lnTo>
                    <a:pt x="3408" y="1840"/>
                  </a:lnTo>
                  <a:lnTo>
                    <a:pt x="3259" y="1906"/>
                  </a:lnTo>
                  <a:lnTo>
                    <a:pt x="3103" y="1972"/>
                  </a:lnTo>
                  <a:lnTo>
                    <a:pt x="2942" y="2032"/>
                  </a:lnTo>
                  <a:lnTo>
                    <a:pt x="2768" y="2098"/>
                  </a:lnTo>
                  <a:lnTo>
                    <a:pt x="2595" y="2164"/>
                  </a:lnTo>
                  <a:lnTo>
                    <a:pt x="2410" y="2224"/>
                  </a:lnTo>
                  <a:lnTo>
                    <a:pt x="2224" y="2284"/>
                  </a:lnTo>
                  <a:lnTo>
                    <a:pt x="2027" y="2350"/>
                  </a:lnTo>
                  <a:lnTo>
                    <a:pt x="1824" y="2410"/>
                  </a:lnTo>
                  <a:lnTo>
                    <a:pt x="1614" y="2470"/>
                  </a:lnTo>
                  <a:lnTo>
                    <a:pt x="1399" y="2530"/>
                  </a:lnTo>
                  <a:lnTo>
                    <a:pt x="957" y="2644"/>
                  </a:lnTo>
                  <a:lnTo>
                    <a:pt x="484" y="2757"/>
                  </a:lnTo>
                  <a:lnTo>
                    <a:pt x="0" y="2865"/>
                  </a:lnTo>
                  <a:lnTo>
                    <a:pt x="0" y="2901"/>
                  </a:lnTo>
                  <a:lnTo>
                    <a:pt x="496" y="2787"/>
                  </a:lnTo>
                  <a:lnTo>
                    <a:pt x="969" y="2674"/>
                  </a:lnTo>
                  <a:lnTo>
                    <a:pt x="1423" y="2554"/>
                  </a:lnTo>
                  <a:lnTo>
                    <a:pt x="1638" y="2494"/>
                  </a:lnTo>
                  <a:lnTo>
                    <a:pt x="1854" y="2434"/>
                  </a:lnTo>
                  <a:lnTo>
                    <a:pt x="2057" y="2374"/>
                  </a:lnTo>
                  <a:lnTo>
                    <a:pt x="2254" y="2308"/>
                  </a:lnTo>
                  <a:lnTo>
                    <a:pt x="2451" y="2248"/>
                  </a:lnTo>
                  <a:lnTo>
                    <a:pt x="2637" y="2182"/>
                  </a:lnTo>
                  <a:lnTo>
                    <a:pt x="2816" y="2116"/>
                  </a:lnTo>
                  <a:lnTo>
                    <a:pt x="2990" y="2050"/>
                  </a:lnTo>
                  <a:lnTo>
                    <a:pt x="3151" y="1984"/>
                  </a:lnTo>
                  <a:lnTo>
                    <a:pt x="3312" y="1924"/>
                  </a:lnTo>
                  <a:lnTo>
                    <a:pt x="3462" y="1858"/>
                  </a:lnTo>
                  <a:lnTo>
                    <a:pt x="3605" y="1792"/>
                  </a:lnTo>
                  <a:lnTo>
                    <a:pt x="3737" y="1720"/>
                  </a:lnTo>
                  <a:lnTo>
                    <a:pt x="3863" y="1654"/>
                  </a:lnTo>
                  <a:lnTo>
                    <a:pt x="3982" y="1589"/>
                  </a:lnTo>
                  <a:lnTo>
                    <a:pt x="4090" y="1523"/>
                  </a:lnTo>
                  <a:lnTo>
                    <a:pt x="4191" y="1457"/>
                  </a:lnTo>
                  <a:lnTo>
                    <a:pt x="4287" y="1391"/>
                  </a:lnTo>
                  <a:lnTo>
                    <a:pt x="4371" y="1325"/>
                  </a:lnTo>
                  <a:lnTo>
                    <a:pt x="4443" y="1259"/>
                  </a:lnTo>
                  <a:lnTo>
                    <a:pt x="4508" y="1193"/>
                  </a:lnTo>
                  <a:lnTo>
                    <a:pt x="4562" y="1127"/>
                  </a:lnTo>
                  <a:lnTo>
                    <a:pt x="4610" y="1061"/>
                  </a:lnTo>
                  <a:lnTo>
                    <a:pt x="4646" y="995"/>
                  </a:lnTo>
                  <a:lnTo>
                    <a:pt x="4670" y="935"/>
                  </a:lnTo>
                  <a:lnTo>
                    <a:pt x="4688" y="869"/>
                  </a:lnTo>
                  <a:close/>
                </a:path>
              </a:pathLst>
            </a:custGeom>
            <a:gradFill rotWithShape="0">
              <a:gsLst>
                <a:gs pos="0">
                  <a:schemeClr val="bg2"/>
                </a:gs>
                <a:gs pos="100000">
                  <a:schemeClr val="bg1"/>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 name="Freeform 10">
              <a:extLst>
                <a:ext uri="{FF2B5EF4-FFF2-40B4-BE49-F238E27FC236}">
                  <a16:creationId xmlns:a16="http://schemas.microsoft.com/office/drawing/2014/main" id="{FAB52110-24FE-446F-9B85-E216B69BF08A}"/>
                </a:ext>
              </a:extLst>
            </p:cNvPr>
            <p:cNvSpPr>
              <a:spLocks/>
            </p:cNvSpPr>
            <p:nvPr/>
          </p:nvSpPr>
          <p:spPr bwMode="hidden">
            <a:xfrm>
              <a:off x="0" y="0"/>
              <a:ext cx="3773" cy="2356"/>
            </a:xfrm>
            <a:custGeom>
              <a:avLst/>
              <a:gdLst>
                <a:gd name="T0" fmla="*/ 3773 w 3761"/>
                <a:gd name="T1" fmla="*/ 719 h 2356"/>
                <a:gd name="T2" fmla="*/ 3743 w 3761"/>
                <a:gd name="T3" fmla="*/ 599 h 2356"/>
                <a:gd name="T4" fmla="*/ 3665 w 3761"/>
                <a:gd name="T5" fmla="*/ 486 h 2356"/>
                <a:gd name="T6" fmla="*/ 3533 w 3761"/>
                <a:gd name="T7" fmla="*/ 378 h 2356"/>
                <a:gd name="T8" fmla="*/ 3359 w 3761"/>
                <a:gd name="T9" fmla="*/ 282 h 2356"/>
                <a:gd name="T10" fmla="*/ 3137 w 3761"/>
                <a:gd name="T11" fmla="*/ 192 h 2356"/>
                <a:gd name="T12" fmla="*/ 2873 w 3761"/>
                <a:gd name="T13" fmla="*/ 108 h 2356"/>
                <a:gd name="T14" fmla="*/ 2567 w 3761"/>
                <a:gd name="T15" fmla="*/ 36 h 2356"/>
                <a:gd name="T16" fmla="*/ 2237 w 3761"/>
                <a:gd name="T17" fmla="*/ 0 h 2356"/>
                <a:gd name="T18" fmla="*/ 2585 w 3761"/>
                <a:gd name="T19" fmla="*/ 72 h 2356"/>
                <a:gd name="T20" fmla="*/ 2885 w 3761"/>
                <a:gd name="T21" fmla="*/ 150 h 2356"/>
                <a:gd name="T22" fmla="*/ 3149 w 3761"/>
                <a:gd name="T23" fmla="*/ 234 h 2356"/>
                <a:gd name="T24" fmla="*/ 3359 w 3761"/>
                <a:gd name="T25" fmla="*/ 330 h 2356"/>
                <a:gd name="T26" fmla="*/ 3527 w 3761"/>
                <a:gd name="T27" fmla="*/ 432 h 2356"/>
                <a:gd name="T28" fmla="*/ 3635 w 3761"/>
                <a:gd name="T29" fmla="*/ 545 h 2356"/>
                <a:gd name="T30" fmla="*/ 3695 w 3761"/>
                <a:gd name="T31" fmla="*/ 665 h 2356"/>
                <a:gd name="T32" fmla="*/ 3701 w 3761"/>
                <a:gd name="T33" fmla="*/ 791 h 2356"/>
                <a:gd name="T34" fmla="*/ 3665 w 3761"/>
                <a:gd name="T35" fmla="*/ 887 h 2356"/>
                <a:gd name="T36" fmla="*/ 3604 w 3761"/>
                <a:gd name="T37" fmla="*/ 989 h 2356"/>
                <a:gd name="T38" fmla="*/ 3509 w 3761"/>
                <a:gd name="T39" fmla="*/ 1091 h 2356"/>
                <a:gd name="T40" fmla="*/ 3383 w 3761"/>
                <a:gd name="T41" fmla="*/ 1187 h 2356"/>
                <a:gd name="T42" fmla="*/ 3233 w 3761"/>
                <a:gd name="T43" fmla="*/ 1289 h 2356"/>
                <a:gd name="T44" fmla="*/ 3053 w 3761"/>
                <a:gd name="T45" fmla="*/ 1391 h 2356"/>
                <a:gd name="T46" fmla="*/ 2843 w 3761"/>
                <a:gd name="T47" fmla="*/ 1493 h 2356"/>
                <a:gd name="T48" fmla="*/ 2615 w 3761"/>
                <a:gd name="T49" fmla="*/ 1589 h 2356"/>
                <a:gd name="T50" fmla="*/ 2082 w 3761"/>
                <a:gd name="T51" fmla="*/ 1786 h 2356"/>
                <a:gd name="T52" fmla="*/ 1464 w 3761"/>
                <a:gd name="T53" fmla="*/ 1972 h 2356"/>
                <a:gd name="T54" fmla="*/ 767 w 3761"/>
                <a:gd name="T55" fmla="*/ 2158 h 2356"/>
                <a:gd name="T56" fmla="*/ 0 w 3761"/>
                <a:gd name="T57" fmla="*/ 2326 h 2356"/>
                <a:gd name="T58" fmla="*/ 402 w 3761"/>
                <a:gd name="T59" fmla="*/ 2272 h 2356"/>
                <a:gd name="T60" fmla="*/ 1146 w 3761"/>
                <a:gd name="T61" fmla="*/ 2092 h 2356"/>
                <a:gd name="T62" fmla="*/ 1818 w 3761"/>
                <a:gd name="T63" fmla="*/ 1900 h 2356"/>
                <a:gd name="T64" fmla="*/ 2400 w 3761"/>
                <a:gd name="T65" fmla="*/ 1702 h 2356"/>
                <a:gd name="T66" fmla="*/ 2657 w 3761"/>
                <a:gd name="T67" fmla="*/ 1607 h 2356"/>
                <a:gd name="T68" fmla="*/ 2891 w 3761"/>
                <a:gd name="T69" fmla="*/ 1505 h 2356"/>
                <a:gd name="T70" fmla="*/ 3101 w 3761"/>
                <a:gd name="T71" fmla="*/ 1403 h 2356"/>
                <a:gd name="T72" fmla="*/ 3287 w 3761"/>
                <a:gd name="T73" fmla="*/ 1301 h 2356"/>
                <a:gd name="T74" fmla="*/ 3443 w 3761"/>
                <a:gd name="T75" fmla="*/ 1193 h 2356"/>
                <a:gd name="T76" fmla="*/ 3569 w 3761"/>
                <a:gd name="T77" fmla="*/ 1091 h 2356"/>
                <a:gd name="T78" fmla="*/ 3665 w 3761"/>
                <a:gd name="T79" fmla="*/ 989 h 2356"/>
                <a:gd name="T80" fmla="*/ 3731 w 3761"/>
                <a:gd name="T81" fmla="*/ 887 h 2356"/>
                <a:gd name="T82" fmla="*/ 3767 w 3761"/>
                <a:gd name="T83" fmla="*/ 785 h 235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3761" h="2356">
                  <a:moveTo>
                    <a:pt x="3755" y="785"/>
                  </a:moveTo>
                  <a:lnTo>
                    <a:pt x="3761" y="719"/>
                  </a:lnTo>
                  <a:lnTo>
                    <a:pt x="3755" y="659"/>
                  </a:lnTo>
                  <a:lnTo>
                    <a:pt x="3731" y="599"/>
                  </a:lnTo>
                  <a:lnTo>
                    <a:pt x="3701" y="545"/>
                  </a:lnTo>
                  <a:lnTo>
                    <a:pt x="3653" y="486"/>
                  </a:lnTo>
                  <a:lnTo>
                    <a:pt x="3593" y="432"/>
                  </a:lnTo>
                  <a:lnTo>
                    <a:pt x="3522" y="378"/>
                  </a:lnTo>
                  <a:lnTo>
                    <a:pt x="3444" y="330"/>
                  </a:lnTo>
                  <a:lnTo>
                    <a:pt x="3348" y="282"/>
                  </a:lnTo>
                  <a:lnTo>
                    <a:pt x="3241" y="234"/>
                  </a:lnTo>
                  <a:lnTo>
                    <a:pt x="3127" y="192"/>
                  </a:lnTo>
                  <a:lnTo>
                    <a:pt x="3002" y="150"/>
                  </a:lnTo>
                  <a:lnTo>
                    <a:pt x="2864" y="108"/>
                  </a:lnTo>
                  <a:lnTo>
                    <a:pt x="2715" y="72"/>
                  </a:lnTo>
                  <a:lnTo>
                    <a:pt x="2559" y="36"/>
                  </a:lnTo>
                  <a:lnTo>
                    <a:pt x="2392" y="0"/>
                  </a:lnTo>
                  <a:lnTo>
                    <a:pt x="2230" y="0"/>
                  </a:lnTo>
                  <a:lnTo>
                    <a:pt x="2410" y="36"/>
                  </a:lnTo>
                  <a:lnTo>
                    <a:pt x="2577" y="72"/>
                  </a:lnTo>
                  <a:lnTo>
                    <a:pt x="2732" y="108"/>
                  </a:lnTo>
                  <a:lnTo>
                    <a:pt x="2876" y="150"/>
                  </a:lnTo>
                  <a:lnTo>
                    <a:pt x="3014" y="192"/>
                  </a:lnTo>
                  <a:lnTo>
                    <a:pt x="3139" y="234"/>
                  </a:lnTo>
                  <a:lnTo>
                    <a:pt x="3253" y="282"/>
                  </a:lnTo>
                  <a:lnTo>
                    <a:pt x="3348" y="330"/>
                  </a:lnTo>
                  <a:lnTo>
                    <a:pt x="3438" y="384"/>
                  </a:lnTo>
                  <a:lnTo>
                    <a:pt x="3516" y="432"/>
                  </a:lnTo>
                  <a:lnTo>
                    <a:pt x="3576" y="492"/>
                  </a:lnTo>
                  <a:lnTo>
                    <a:pt x="3623" y="545"/>
                  </a:lnTo>
                  <a:lnTo>
                    <a:pt x="3665" y="605"/>
                  </a:lnTo>
                  <a:lnTo>
                    <a:pt x="3683" y="665"/>
                  </a:lnTo>
                  <a:lnTo>
                    <a:pt x="3695" y="725"/>
                  </a:lnTo>
                  <a:lnTo>
                    <a:pt x="3689" y="791"/>
                  </a:lnTo>
                  <a:lnTo>
                    <a:pt x="3677" y="839"/>
                  </a:lnTo>
                  <a:lnTo>
                    <a:pt x="3653" y="887"/>
                  </a:lnTo>
                  <a:lnTo>
                    <a:pt x="3629" y="941"/>
                  </a:lnTo>
                  <a:lnTo>
                    <a:pt x="3593" y="989"/>
                  </a:lnTo>
                  <a:lnTo>
                    <a:pt x="3546" y="1037"/>
                  </a:lnTo>
                  <a:lnTo>
                    <a:pt x="3498" y="1091"/>
                  </a:lnTo>
                  <a:lnTo>
                    <a:pt x="3438" y="1139"/>
                  </a:lnTo>
                  <a:lnTo>
                    <a:pt x="3372" y="1187"/>
                  </a:lnTo>
                  <a:lnTo>
                    <a:pt x="3301" y="1241"/>
                  </a:lnTo>
                  <a:lnTo>
                    <a:pt x="3223" y="1289"/>
                  </a:lnTo>
                  <a:lnTo>
                    <a:pt x="3133" y="1343"/>
                  </a:lnTo>
                  <a:lnTo>
                    <a:pt x="3043" y="1391"/>
                  </a:lnTo>
                  <a:lnTo>
                    <a:pt x="2942" y="1439"/>
                  </a:lnTo>
                  <a:lnTo>
                    <a:pt x="2834" y="1493"/>
                  </a:lnTo>
                  <a:lnTo>
                    <a:pt x="2727" y="1541"/>
                  </a:lnTo>
                  <a:lnTo>
                    <a:pt x="2607" y="1589"/>
                  </a:lnTo>
                  <a:lnTo>
                    <a:pt x="2356" y="1690"/>
                  </a:lnTo>
                  <a:lnTo>
                    <a:pt x="2075" y="1786"/>
                  </a:lnTo>
                  <a:lnTo>
                    <a:pt x="1782" y="1882"/>
                  </a:lnTo>
                  <a:lnTo>
                    <a:pt x="1459" y="1972"/>
                  </a:lnTo>
                  <a:lnTo>
                    <a:pt x="1124" y="2068"/>
                  </a:lnTo>
                  <a:lnTo>
                    <a:pt x="765" y="2158"/>
                  </a:lnTo>
                  <a:lnTo>
                    <a:pt x="389" y="2242"/>
                  </a:lnTo>
                  <a:lnTo>
                    <a:pt x="0" y="2326"/>
                  </a:lnTo>
                  <a:lnTo>
                    <a:pt x="0" y="2356"/>
                  </a:lnTo>
                  <a:lnTo>
                    <a:pt x="401" y="2272"/>
                  </a:lnTo>
                  <a:lnTo>
                    <a:pt x="777" y="2182"/>
                  </a:lnTo>
                  <a:lnTo>
                    <a:pt x="1142" y="2092"/>
                  </a:lnTo>
                  <a:lnTo>
                    <a:pt x="1483" y="1996"/>
                  </a:lnTo>
                  <a:lnTo>
                    <a:pt x="1812" y="1900"/>
                  </a:lnTo>
                  <a:lnTo>
                    <a:pt x="2111" y="1804"/>
                  </a:lnTo>
                  <a:lnTo>
                    <a:pt x="2392" y="1702"/>
                  </a:lnTo>
                  <a:lnTo>
                    <a:pt x="2523" y="1654"/>
                  </a:lnTo>
                  <a:lnTo>
                    <a:pt x="2649" y="1607"/>
                  </a:lnTo>
                  <a:lnTo>
                    <a:pt x="2768" y="1553"/>
                  </a:lnTo>
                  <a:lnTo>
                    <a:pt x="2882" y="1505"/>
                  </a:lnTo>
                  <a:lnTo>
                    <a:pt x="2990" y="1451"/>
                  </a:lnTo>
                  <a:lnTo>
                    <a:pt x="3091" y="1403"/>
                  </a:lnTo>
                  <a:lnTo>
                    <a:pt x="3187" y="1349"/>
                  </a:lnTo>
                  <a:lnTo>
                    <a:pt x="3277" y="1301"/>
                  </a:lnTo>
                  <a:lnTo>
                    <a:pt x="3354" y="1247"/>
                  </a:lnTo>
                  <a:lnTo>
                    <a:pt x="3432" y="1193"/>
                  </a:lnTo>
                  <a:lnTo>
                    <a:pt x="3498" y="1145"/>
                  </a:lnTo>
                  <a:lnTo>
                    <a:pt x="3558" y="1091"/>
                  </a:lnTo>
                  <a:lnTo>
                    <a:pt x="3611" y="1043"/>
                  </a:lnTo>
                  <a:lnTo>
                    <a:pt x="3653" y="989"/>
                  </a:lnTo>
                  <a:lnTo>
                    <a:pt x="3689" y="941"/>
                  </a:lnTo>
                  <a:lnTo>
                    <a:pt x="3719" y="887"/>
                  </a:lnTo>
                  <a:lnTo>
                    <a:pt x="3743" y="833"/>
                  </a:lnTo>
                  <a:lnTo>
                    <a:pt x="3755" y="785"/>
                  </a:lnTo>
                  <a:close/>
                </a:path>
              </a:pathLst>
            </a:custGeom>
            <a:gradFill rotWithShape="0">
              <a:gsLst>
                <a:gs pos="0">
                  <a:schemeClr val="bg2"/>
                </a:gs>
                <a:gs pos="100000">
                  <a:schemeClr val="bg1"/>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3" name="Freeform 11">
              <a:extLst>
                <a:ext uri="{FF2B5EF4-FFF2-40B4-BE49-F238E27FC236}">
                  <a16:creationId xmlns:a16="http://schemas.microsoft.com/office/drawing/2014/main" id="{9184B298-B4FB-4C37-B3DC-C2BB8DD3DAB1}"/>
                </a:ext>
              </a:extLst>
            </p:cNvPr>
            <p:cNvSpPr>
              <a:spLocks/>
            </p:cNvSpPr>
            <p:nvPr/>
          </p:nvSpPr>
          <p:spPr bwMode="hidden">
            <a:xfrm>
              <a:off x="0" y="0"/>
              <a:ext cx="2933" cy="1846"/>
            </a:xfrm>
            <a:custGeom>
              <a:avLst/>
              <a:gdLst>
                <a:gd name="T0" fmla="*/ 2933 w 2924"/>
                <a:gd name="T1" fmla="*/ 647 h 1846"/>
                <a:gd name="T2" fmla="*/ 2885 w 2924"/>
                <a:gd name="T3" fmla="*/ 528 h 1846"/>
                <a:gd name="T4" fmla="*/ 2758 w 2924"/>
                <a:gd name="T5" fmla="*/ 414 h 1846"/>
                <a:gd name="T6" fmla="*/ 2567 w 2924"/>
                <a:gd name="T7" fmla="*/ 318 h 1846"/>
                <a:gd name="T8" fmla="*/ 2309 w 2924"/>
                <a:gd name="T9" fmla="*/ 228 h 1846"/>
                <a:gd name="T10" fmla="*/ 1991 w 2924"/>
                <a:gd name="T11" fmla="*/ 150 h 1846"/>
                <a:gd name="T12" fmla="*/ 1613 w 2924"/>
                <a:gd name="T13" fmla="*/ 78 h 1846"/>
                <a:gd name="T14" fmla="*/ 1182 w 2924"/>
                <a:gd name="T15" fmla="*/ 24 h 1846"/>
                <a:gd name="T16" fmla="*/ 696 w 2924"/>
                <a:gd name="T17" fmla="*/ 0 h 1846"/>
                <a:gd name="T18" fmla="*/ 1194 w 2924"/>
                <a:gd name="T19" fmla="*/ 48 h 1846"/>
                <a:gd name="T20" fmla="*/ 1631 w 2924"/>
                <a:gd name="T21" fmla="*/ 108 h 1846"/>
                <a:gd name="T22" fmla="*/ 2015 w 2924"/>
                <a:gd name="T23" fmla="*/ 180 h 1846"/>
                <a:gd name="T24" fmla="*/ 2333 w 2924"/>
                <a:gd name="T25" fmla="*/ 264 h 1846"/>
                <a:gd name="T26" fmla="*/ 2579 w 2924"/>
                <a:gd name="T27" fmla="*/ 360 h 1846"/>
                <a:gd name="T28" fmla="*/ 2758 w 2924"/>
                <a:gd name="T29" fmla="*/ 468 h 1846"/>
                <a:gd name="T30" fmla="*/ 2855 w 2924"/>
                <a:gd name="T31" fmla="*/ 587 h 1846"/>
                <a:gd name="T32" fmla="*/ 2873 w 2924"/>
                <a:gd name="T33" fmla="*/ 713 h 1846"/>
                <a:gd name="T34" fmla="*/ 2849 w 2924"/>
                <a:gd name="T35" fmla="*/ 785 h 1846"/>
                <a:gd name="T36" fmla="*/ 2801 w 2924"/>
                <a:gd name="T37" fmla="*/ 857 h 1846"/>
                <a:gd name="T38" fmla="*/ 2633 w 2924"/>
                <a:gd name="T39" fmla="*/ 1001 h 1846"/>
                <a:gd name="T40" fmla="*/ 2375 w 2924"/>
                <a:gd name="T41" fmla="*/ 1145 h 1846"/>
                <a:gd name="T42" fmla="*/ 2039 w 2924"/>
                <a:gd name="T43" fmla="*/ 1289 h 1846"/>
                <a:gd name="T44" fmla="*/ 1631 w 2924"/>
                <a:gd name="T45" fmla="*/ 1433 h 1846"/>
                <a:gd name="T46" fmla="*/ 1146 w 2924"/>
                <a:gd name="T47" fmla="*/ 1571 h 1846"/>
                <a:gd name="T48" fmla="*/ 606 w 2924"/>
                <a:gd name="T49" fmla="*/ 1702 h 1846"/>
                <a:gd name="T50" fmla="*/ 0 w 2924"/>
                <a:gd name="T51" fmla="*/ 1828 h 1846"/>
                <a:gd name="T52" fmla="*/ 312 w 2924"/>
                <a:gd name="T53" fmla="*/ 1780 h 1846"/>
                <a:gd name="T54" fmla="*/ 900 w 2924"/>
                <a:gd name="T55" fmla="*/ 1648 h 1846"/>
                <a:gd name="T56" fmla="*/ 1421 w 2924"/>
                <a:gd name="T57" fmla="*/ 1511 h 1846"/>
                <a:gd name="T58" fmla="*/ 1877 w 2924"/>
                <a:gd name="T59" fmla="*/ 1367 h 1846"/>
                <a:gd name="T60" fmla="*/ 2261 w 2924"/>
                <a:gd name="T61" fmla="*/ 1223 h 1846"/>
                <a:gd name="T62" fmla="*/ 2567 w 2924"/>
                <a:gd name="T63" fmla="*/ 1079 h 1846"/>
                <a:gd name="T64" fmla="*/ 2783 w 2924"/>
                <a:gd name="T65" fmla="*/ 929 h 1846"/>
                <a:gd name="T66" fmla="*/ 2885 w 2924"/>
                <a:gd name="T67" fmla="*/ 815 h 1846"/>
                <a:gd name="T68" fmla="*/ 2921 w 2924"/>
                <a:gd name="T69" fmla="*/ 743 h 1846"/>
                <a:gd name="T70" fmla="*/ 2933 w 2924"/>
                <a:gd name="T71" fmla="*/ 707 h 184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2924" h="1846">
                  <a:moveTo>
                    <a:pt x="2924" y="707"/>
                  </a:moveTo>
                  <a:lnTo>
                    <a:pt x="2924" y="647"/>
                  </a:lnTo>
                  <a:lnTo>
                    <a:pt x="2912" y="581"/>
                  </a:lnTo>
                  <a:lnTo>
                    <a:pt x="2876" y="528"/>
                  </a:lnTo>
                  <a:lnTo>
                    <a:pt x="2822" y="468"/>
                  </a:lnTo>
                  <a:lnTo>
                    <a:pt x="2750" y="414"/>
                  </a:lnTo>
                  <a:lnTo>
                    <a:pt x="2667" y="366"/>
                  </a:lnTo>
                  <a:lnTo>
                    <a:pt x="2559" y="318"/>
                  </a:lnTo>
                  <a:lnTo>
                    <a:pt x="2440" y="270"/>
                  </a:lnTo>
                  <a:lnTo>
                    <a:pt x="2302" y="228"/>
                  </a:lnTo>
                  <a:lnTo>
                    <a:pt x="2153" y="186"/>
                  </a:lnTo>
                  <a:lnTo>
                    <a:pt x="1985" y="150"/>
                  </a:lnTo>
                  <a:lnTo>
                    <a:pt x="1806" y="114"/>
                  </a:lnTo>
                  <a:lnTo>
                    <a:pt x="1608" y="78"/>
                  </a:lnTo>
                  <a:lnTo>
                    <a:pt x="1399" y="54"/>
                  </a:lnTo>
                  <a:lnTo>
                    <a:pt x="1178" y="24"/>
                  </a:lnTo>
                  <a:lnTo>
                    <a:pt x="945" y="0"/>
                  </a:lnTo>
                  <a:lnTo>
                    <a:pt x="694" y="0"/>
                  </a:lnTo>
                  <a:lnTo>
                    <a:pt x="945" y="24"/>
                  </a:lnTo>
                  <a:lnTo>
                    <a:pt x="1190" y="48"/>
                  </a:lnTo>
                  <a:lnTo>
                    <a:pt x="1417" y="78"/>
                  </a:lnTo>
                  <a:lnTo>
                    <a:pt x="1626" y="108"/>
                  </a:lnTo>
                  <a:lnTo>
                    <a:pt x="1824" y="144"/>
                  </a:lnTo>
                  <a:lnTo>
                    <a:pt x="2009" y="180"/>
                  </a:lnTo>
                  <a:lnTo>
                    <a:pt x="2176" y="222"/>
                  </a:lnTo>
                  <a:lnTo>
                    <a:pt x="2326" y="264"/>
                  </a:lnTo>
                  <a:lnTo>
                    <a:pt x="2457" y="312"/>
                  </a:lnTo>
                  <a:lnTo>
                    <a:pt x="2571" y="360"/>
                  </a:lnTo>
                  <a:lnTo>
                    <a:pt x="2667" y="414"/>
                  </a:lnTo>
                  <a:lnTo>
                    <a:pt x="2750" y="468"/>
                  </a:lnTo>
                  <a:lnTo>
                    <a:pt x="2804" y="528"/>
                  </a:lnTo>
                  <a:lnTo>
                    <a:pt x="2846" y="587"/>
                  </a:lnTo>
                  <a:lnTo>
                    <a:pt x="2864" y="647"/>
                  </a:lnTo>
                  <a:lnTo>
                    <a:pt x="2864" y="713"/>
                  </a:lnTo>
                  <a:lnTo>
                    <a:pt x="2852" y="749"/>
                  </a:lnTo>
                  <a:lnTo>
                    <a:pt x="2840" y="785"/>
                  </a:lnTo>
                  <a:lnTo>
                    <a:pt x="2816" y="821"/>
                  </a:lnTo>
                  <a:lnTo>
                    <a:pt x="2792" y="857"/>
                  </a:lnTo>
                  <a:lnTo>
                    <a:pt x="2721" y="929"/>
                  </a:lnTo>
                  <a:lnTo>
                    <a:pt x="2625" y="1001"/>
                  </a:lnTo>
                  <a:lnTo>
                    <a:pt x="2505" y="1073"/>
                  </a:lnTo>
                  <a:lnTo>
                    <a:pt x="2368" y="1145"/>
                  </a:lnTo>
                  <a:lnTo>
                    <a:pt x="2212" y="1217"/>
                  </a:lnTo>
                  <a:lnTo>
                    <a:pt x="2033" y="1289"/>
                  </a:lnTo>
                  <a:lnTo>
                    <a:pt x="1842" y="1361"/>
                  </a:lnTo>
                  <a:lnTo>
                    <a:pt x="1626" y="1433"/>
                  </a:lnTo>
                  <a:lnTo>
                    <a:pt x="1393" y="1499"/>
                  </a:lnTo>
                  <a:lnTo>
                    <a:pt x="1142" y="1571"/>
                  </a:lnTo>
                  <a:lnTo>
                    <a:pt x="879" y="1636"/>
                  </a:lnTo>
                  <a:lnTo>
                    <a:pt x="604" y="1702"/>
                  </a:lnTo>
                  <a:lnTo>
                    <a:pt x="305" y="1768"/>
                  </a:lnTo>
                  <a:lnTo>
                    <a:pt x="0" y="1828"/>
                  </a:lnTo>
                  <a:lnTo>
                    <a:pt x="0" y="1846"/>
                  </a:lnTo>
                  <a:lnTo>
                    <a:pt x="311" y="1780"/>
                  </a:lnTo>
                  <a:lnTo>
                    <a:pt x="610" y="1714"/>
                  </a:lnTo>
                  <a:lnTo>
                    <a:pt x="897" y="1648"/>
                  </a:lnTo>
                  <a:lnTo>
                    <a:pt x="1166" y="1583"/>
                  </a:lnTo>
                  <a:lnTo>
                    <a:pt x="1417" y="1511"/>
                  </a:lnTo>
                  <a:lnTo>
                    <a:pt x="1656" y="1439"/>
                  </a:lnTo>
                  <a:lnTo>
                    <a:pt x="1871" y="1367"/>
                  </a:lnTo>
                  <a:lnTo>
                    <a:pt x="2075" y="1295"/>
                  </a:lnTo>
                  <a:lnTo>
                    <a:pt x="2254" y="1223"/>
                  </a:lnTo>
                  <a:lnTo>
                    <a:pt x="2416" y="1151"/>
                  </a:lnTo>
                  <a:lnTo>
                    <a:pt x="2559" y="1079"/>
                  </a:lnTo>
                  <a:lnTo>
                    <a:pt x="2679" y="1001"/>
                  </a:lnTo>
                  <a:lnTo>
                    <a:pt x="2774" y="929"/>
                  </a:lnTo>
                  <a:lnTo>
                    <a:pt x="2846" y="857"/>
                  </a:lnTo>
                  <a:lnTo>
                    <a:pt x="2876" y="815"/>
                  </a:lnTo>
                  <a:lnTo>
                    <a:pt x="2900" y="779"/>
                  </a:lnTo>
                  <a:lnTo>
                    <a:pt x="2912" y="743"/>
                  </a:lnTo>
                  <a:lnTo>
                    <a:pt x="2924" y="707"/>
                  </a:lnTo>
                  <a:close/>
                </a:path>
              </a:pathLst>
            </a:custGeom>
            <a:gradFill rotWithShape="0">
              <a:gsLst>
                <a:gs pos="0">
                  <a:schemeClr val="bg2"/>
                </a:gs>
                <a:gs pos="100000">
                  <a:schemeClr val="bg1"/>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4" name="Freeform 12">
              <a:extLst>
                <a:ext uri="{FF2B5EF4-FFF2-40B4-BE49-F238E27FC236}">
                  <a16:creationId xmlns:a16="http://schemas.microsoft.com/office/drawing/2014/main" id="{591B9C95-239E-4314-B238-14C6552A9557}"/>
                </a:ext>
              </a:extLst>
            </p:cNvPr>
            <p:cNvSpPr>
              <a:spLocks/>
            </p:cNvSpPr>
            <p:nvPr/>
          </p:nvSpPr>
          <p:spPr bwMode="hidden">
            <a:xfrm>
              <a:off x="114" y="2847"/>
              <a:ext cx="1493" cy="204"/>
            </a:xfrm>
            <a:custGeom>
              <a:avLst/>
              <a:gdLst>
                <a:gd name="T0" fmla="*/ 1404 w 1488"/>
                <a:gd name="T1" fmla="*/ 204 h 204"/>
                <a:gd name="T2" fmla="*/ 0 w 1488"/>
                <a:gd name="T3" fmla="*/ 18 h 204"/>
                <a:gd name="T4" fmla="*/ 77 w 1488"/>
                <a:gd name="T5" fmla="*/ 0 h 204"/>
                <a:gd name="T6" fmla="*/ 1493 w 1488"/>
                <a:gd name="T7" fmla="*/ 186 h 204"/>
                <a:gd name="T8" fmla="*/ 1404 w 1488"/>
                <a:gd name="T9" fmla="*/ 204 h 204"/>
                <a:gd name="T10" fmla="*/ 1404 w 1488"/>
                <a:gd name="T11" fmla="*/ 204 h 20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488" h="204">
                  <a:moveTo>
                    <a:pt x="1399" y="204"/>
                  </a:moveTo>
                  <a:lnTo>
                    <a:pt x="0" y="18"/>
                  </a:lnTo>
                  <a:lnTo>
                    <a:pt x="77" y="0"/>
                  </a:lnTo>
                  <a:lnTo>
                    <a:pt x="1488" y="186"/>
                  </a:lnTo>
                  <a:lnTo>
                    <a:pt x="1399" y="204"/>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5" name="Rectangle 13">
              <a:extLst>
                <a:ext uri="{FF2B5EF4-FFF2-40B4-BE49-F238E27FC236}">
                  <a16:creationId xmlns:a16="http://schemas.microsoft.com/office/drawing/2014/main" id="{EBC762C3-8EEB-4885-9F10-1C82BD47EA99}"/>
                </a:ext>
              </a:extLst>
            </p:cNvPr>
            <p:cNvSpPr>
              <a:spLocks noChangeArrowheads="1"/>
            </p:cNvSpPr>
            <p:nvPr/>
          </p:nvSpPr>
          <p:spPr bwMode="hidden">
            <a:xfrm>
              <a:off x="473" y="3105"/>
              <a:ext cx="1" cy="1"/>
            </a:xfrm>
            <a:prstGeom prst="rect">
              <a:avLst/>
            </a:prstGeom>
            <a:solidFill>
              <a:srgbClr val="14148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cs typeface="Arial" panose="020B0604020202020204" pitchFamily="34" charset="0"/>
                </a:defRPr>
              </a:lvl1pPr>
              <a:lvl2pPr marL="742950" indent="-285750">
                <a:defRPr>
                  <a:solidFill>
                    <a:schemeClr val="tx1"/>
                  </a:solidFill>
                  <a:latin typeface="Verdana" panose="020B0604030504040204" pitchFamily="34" charset="0"/>
                  <a:cs typeface="Arial" panose="020B0604020202020204" pitchFamily="34" charset="0"/>
                </a:defRPr>
              </a:lvl2pPr>
              <a:lvl3pPr marL="1143000" indent="-228600">
                <a:defRPr>
                  <a:solidFill>
                    <a:schemeClr val="tx1"/>
                  </a:solidFill>
                  <a:latin typeface="Verdana" panose="020B0604030504040204" pitchFamily="34" charset="0"/>
                  <a:cs typeface="Arial" panose="020B0604020202020204" pitchFamily="34" charset="0"/>
                </a:defRPr>
              </a:lvl3pPr>
              <a:lvl4pPr marL="1600200" indent="-228600">
                <a:defRPr>
                  <a:solidFill>
                    <a:schemeClr val="tx1"/>
                  </a:solidFill>
                  <a:latin typeface="Verdana" panose="020B0604030504040204" pitchFamily="34" charset="0"/>
                  <a:cs typeface="Arial" panose="020B0604020202020204" pitchFamily="34" charset="0"/>
                </a:defRPr>
              </a:lvl4pPr>
              <a:lvl5pPr marL="2057400" indent="-22860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eaLnBrk="1" hangingPunct="1"/>
              <a:endParaRPr lang="en-US" altLang="en-US"/>
            </a:p>
          </p:txBody>
        </p:sp>
        <p:sp>
          <p:nvSpPr>
            <p:cNvPr id="16" name="Rectangle 14">
              <a:extLst>
                <a:ext uri="{FF2B5EF4-FFF2-40B4-BE49-F238E27FC236}">
                  <a16:creationId xmlns:a16="http://schemas.microsoft.com/office/drawing/2014/main" id="{F479E887-8A4F-4ACD-A19E-BD2E16F49CD7}"/>
                </a:ext>
              </a:extLst>
            </p:cNvPr>
            <p:cNvSpPr>
              <a:spLocks noChangeArrowheads="1"/>
            </p:cNvSpPr>
            <p:nvPr/>
          </p:nvSpPr>
          <p:spPr bwMode="hidden">
            <a:xfrm>
              <a:off x="473" y="3105"/>
              <a:ext cx="1" cy="1"/>
            </a:xfrm>
            <a:prstGeom prst="rect">
              <a:avLst/>
            </a:prstGeom>
            <a:solidFill>
              <a:srgbClr val="14148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cs typeface="Arial" panose="020B0604020202020204" pitchFamily="34" charset="0"/>
                </a:defRPr>
              </a:lvl1pPr>
              <a:lvl2pPr marL="742950" indent="-285750">
                <a:defRPr>
                  <a:solidFill>
                    <a:schemeClr val="tx1"/>
                  </a:solidFill>
                  <a:latin typeface="Verdana" panose="020B0604030504040204" pitchFamily="34" charset="0"/>
                  <a:cs typeface="Arial" panose="020B0604020202020204" pitchFamily="34" charset="0"/>
                </a:defRPr>
              </a:lvl2pPr>
              <a:lvl3pPr marL="1143000" indent="-228600">
                <a:defRPr>
                  <a:solidFill>
                    <a:schemeClr val="tx1"/>
                  </a:solidFill>
                  <a:latin typeface="Verdana" panose="020B0604030504040204" pitchFamily="34" charset="0"/>
                  <a:cs typeface="Arial" panose="020B0604020202020204" pitchFamily="34" charset="0"/>
                </a:defRPr>
              </a:lvl3pPr>
              <a:lvl4pPr marL="1600200" indent="-228600">
                <a:defRPr>
                  <a:solidFill>
                    <a:schemeClr val="tx1"/>
                  </a:solidFill>
                  <a:latin typeface="Verdana" panose="020B0604030504040204" pitchFamily="34" charset="0"/>
                  <a:cs typeface="Arial" panose="020B0604020202020204" pitchFamily="34" charset="0"/>
                </a:defRPr>
              </a:lvl4pPr>
              <a:lvl5pPr marL="2057400" indent="-22860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eaLnBrk="1" hangingPunct="1"/>
              <a:endParaRPr lang="en-US" altLang="en-US"/>
            </a:p>
          </p:txBody>
        </p:sp>
        <p:grpSp>
          <p:nvGrpSpPr>
            <p:cNvPr id="17" name="Group 15">
              <a:extLst>
                <a:ext uri="{FF2B5EF4-FFF2-40B4-BE49-F238E27FC236}">
                  <a16:creationId xmlns:a16="http://schemas.microsoft.com/office/drawing/2014/main" id="{EB24B4C7-4AD8-468C-8885-91F7906D8058}"/>
                </a:ext>
              </a:extLst>
            </p:cNvPr>
            <p:cNvGrpSpPr>
              <a:grpSpLocks/>
            </p:cNvGrpSpPr>
            <p:nvPr/>
          </p:nvGrpSpPr>
          <p:grpSpPr bwMode="auto">
            <a:xfrm>
              <a:off x="192" y="2284"/>
              <a:ext cx="1254" cy="923"/>
              <a:chOff x="192" y="2284"/>
              <a:chExt cx="1254" cy="923"/>
            </a:xfrm>
          </p:grpSpPr>
          <p:sp>
            <p:nvSpPr>
              <p:cNvPr id="18" name="Freeform 16">
                <a:extLst>
                  <a:ext uri="{FF2B5EF4-FFF2-40B4-BE49-F238E27FC236}">
                    <a16:creationId xmlns:a16="http://schemas.microsoft.com/office/drawing/2014/main" id="{CB791FE9-B35B-413F-B2FE-1F207272E4D9}"/>
                  </a:ext>
                </a:extLst>
              </p:cNvPr>
              <p:cNvSpPr>
                <a:spLocks/>
              </p:cNvSpPr>
              <p:nvPr/>
            </p:nvSpPr>
            <p:spPr bwMode="hidden">
              <a:xfrm>
                <a:off x="408" y="3009"/>
                <a:ext cx="47" cy="6"/>
              </a:xfrm>
              <a:custGeom>
                <a:avLst/>
                <a:gdLst>
                  <a:gd name="T0" fmla="*/ 47 w 47"/>
                  <a:gd name="T1" fmla="*/ 6 h 6"/>
                  <a:gd name="T2" fmla="*/ 0 w 47"/>
                  <a:gd name="T3" fmla="*/ 0 h 6"/>
                  <a:gd name="T4" fmla="*/ 0 w 47"/>
                  <a:gd name="T5" fmla="*/ 0 h 6"/>
                  <a:gd name="T6" fmla="*/ 47 w 47"/>
                  <a:gd name="T7" fmla="*/ 6 h 6"/>
                  <a:gd name="T8" fmla="*/ 47 w 47"/>
                  <a:gd name="T9" fmla="*/ 6 h 6"/>
                  <a:gd name="T10" fmla="*/ 47 w 47"/>
                  <a:gd name="T11" fmla="*/ 6 h 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7" h="6">
                    <a:moveTo>
                      <a:pt x="47" y="6"/>
                    </a:moveTo>
                    <a:lnTo>
                      <a:pt x="0" y="0"/>
                    </a:lnTo>
                    <a:lnTo>
                      <a:pt x="47" y="6"/>
                    </a:lnTo>
                    <a:close/>
                  </a:path>
                </a:pathLst>
              </a:custGeom>
              <a:solidFill>
                <a:srgbClr val="14148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9" name="Freeform 17">
                <a:extLst>
                  <a:ext uri="{FF2B5EF4-FFF2-40B4-BE49-F238E27FC236}">
                    <a16:creationId xmlns:a16="http://schemas.microsoft.com/office/drawing/2014/main" id="{E5EEEA06-7DC3-4367-8F2E-CC12F6FF8C03}"/>
                  </a:ext>
                </a:extLst>
              </p:cNvPr>
              <p:cNvSpPr>
                <a:spLocks/>
              </p:cNvSpPr>
              <p:nvPr/>
            </p:nvSpPr>
            <p:spPr bwMode="hidden">
              <a:xfrm>
                <a:off x="912" y="2284"/>
                <a:ext cx="324" cy="162"/>
              </a:xfrm>
              <a:custGeom>
                <a:avLst/>
                <a:gdLst>
                  <a:gd name="T0" fmla="*/ 0 w 323"/>
                  <a:gd name="T1" fmla="*/ 24 h 162"/>
                  <a:gd name="T2" fmla="*/ 6 w 323"/>
                  <a:gd name="T3" fmla="*/ 24 h 162"/>
                  <a:gd name="T4" fmla="*/ 12 w 323"/>
                  <a:gd name="T5" fmla="*/ 18 h 162"/>
                  <a:gd name="T6" fmla="*/ 48 w 323"/>
                  <a:gd name="T7" fmla="*/ 6 h 162"/>
                  <a:gd name="T8" fmla="*/ 101 w 323"/>
                  <a:gd name="T9" fmla="*/ 0 h 162"/>
                  <a:gd name="T10" fmla="*/ 137 w 323"/>
                  <a:gd name="T11" fmla="*/ 6 h 162"/>
                  <a:gd name="T12" fmla="*/ 174 w 323"/>
                  <a:gd name="T13" fmla="*/ 18 h 162"/>
                  <a:gd name="T14" fmla="*/ 240 w 323"/>
                  <a:gd name="T15" fmla="*/ 54 h 162"/>
                  <a:gd name="T16" fmla="*/ 288 w 323"/>
                  <a:gd name="T17" fmla="*/ 90 h 162"/>
                  <a:gd name="T18" fmla="*/ 318 w 323"/>
                  <a:gd name="T19" fmla="*/ 114 h 162"/>
                  <a:gd name="T20" fmla="*/ 324 w 323"/>
                  <a:gd name="T21" fmla="*/ 126 h 162"/>
                  <a:gd name="T22" fmla="*/ 324 w 323"/>
                  <a:gd name="T23" fmla="*/ 126 h 162"/>
                  <a:gd name="T24" fmla="*/ 222 w 323"/>
                  <a:gd name="T25" fmla="*/ 162 h 162"/>
                  <a:gd name="T26" fmla="*/ 0 w 323"/>
                  <a:gd name="T27" fmla="*/ 24 h 162"/>
                  <a:gd name="T28" fmla="*/ 0 w 323"/>
                  <a:gd name="T29" fmla="*/ 24 h 16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323" h="162">
                    <a:moveTo>
                      <a:pt x="0" y="24"/>
                    </a:moveTo>
                    <a:lnTo>
                      <a:pt x="6" y="24"/>
                    </a:lnTo>
                    <a:lnTo>
                      <a:pt x="12" y="18"/>
                    </a:lnTo>
                    <a:lnTo>
                      <a:pt x="48" y="6"/>
                    </a:lnTo>
                    <a:lnTo>
                      <a:pt x="101" y="0"/>
                    </a:lnTo>
                    <a:lnTo>
                      <a:pt x="137" y="6"/>
                    </a:lnTo>
                    <a:lnTo>
                      <a:pt x="173" y="18"/>
                    </a:lnTo>
                    <a:lnTo>
                      <a:pt x="239" y="54"/>
                    </a:lnTo>
                    <a:lnTo>
                      <a:pt x="287" y="90"/>
                    </a:lnTo>
                    <a:lnTo>
                      <a:pt x="317" y="114"/>
                    </a:lnTo>
                    <a:lnTo>
                      <a:pt x="323" y="126"/>
                    </a:lnTo>
                    <a:lnTo>
                      <a:pt x="221" y="162"/>
                    </a:lnTo>
                    <a:lnTo>
                      <a:pt x="0" y="24"/>
                    </a:lnTo>
                    <a:close/>
                  </a:path>
                </a:pathLst>
              </a:custGeom>
              <a:gradFill rotWithShape="0">
                <a:gsLst>
                  <a:gs pos="0">
                    <a:schemeClr val="bg2"/>
                  </a:gs>
                  <a:gs pos="100000">
                    <a:schemeClr val="bg1"/>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0" name="Freeform 18">
                <a:extLst>
                  <a:ext uri="{FF2B5EF4-FFF2-40B4-BE49-F238E27FC236}">
                    <a16:creationId xmlns:a16="http://schemas.microsoft.com/office/drawing/2014/main" id="{FF5AE9BC-30EC-4E96-8006-A4CAFAB3D2C6}"/>
                  </a:ext>
                </a:extLst>
              </p:cNvPr>
              <p:cNvSpPr>
                <a:spLocks noEditPoints="1"/>
              </p:cNvSpPr>
              <p:nvPr/>
            </p:nvSpPr>
            <p:spPr bwMode="hidden">
              <a:xfrm>
                <a:off x="192" y="2284"/>
                <a:ext cx="1254" cy="923"/>
              </a:xfrm>
              <a:custGeom>
                <a:avLst/>
                <a:gdLst>
                  <a:gd name="T0" fmla="*/ 1170 w 1250"/>
                  <a:gd name="T1" fmla="*/ 641 h 923"/>
                  <a:gd name="T2" fmla="*/ 1170 w 1250"/>
                  <a:gd name="T3" fmla="*/ 473 h 923"/>
                  <a:gd name="T4" fmla="*/ 1140 w 1250"/>
                  <a:gd name="T5" fmla="*/ 384 h 923"/>
                  <a:gd name="T6" fmla="*/ 1116 w 1250"/>
                  <a:gd name="T7" fmla="*/ 288 h 923"/>
                  <a:gd name="T8" fmla="*/ 1056 w 1250"/>
                  <a:gd name="T9" fmla="*/ 174 h 923"/>
                  <a:gd name="T10" fmla="*/ 984 w 1250"/>
                  <a:gd name="T11" fmla="*/ 96 h 923"/>
                  <a:gd name="T12" fmla="*/ 966 w 1250"/>
                  <a:gd name="T13" fmla="*/ 72 h 923"/>
                  <a:gd name="T14" fmla="*/ 894 w 1250"/>
                  <a:gd name="T15" fmla="*/ 18 h 923"/>
                  <a:gd name="T16" fmla="*/ 822 w 1250"/>
                  <a:gd name="T17" fmla="*/ 6 h 923"/>
                  <a:gd name="T18" fmla="*/ 714 w 1250"/>
                  <a:gd name="T19" fmla="*/ 24 h 923"/>
                  <a:gd name="T20" fmla="*/ 666 w 1250"/>
                  <a:gd name="T21" fmla="*/ 42 h 923"/>
                  <a:gd name="T22" fmla="*/ 570 w 1250"/>
                  <a:gd name="T23" fmla="*/ 120 h 923"/>
                  <a:gd name="T24" fmla="*/ 534 w 1250"/>
                  <a:gd name="T25" fmla="*/ 228 h 923"/>
                  <a:gd name="T26" fmla="*/ 511 w 1250"/>
                  <a:gd name="T27" fmla="*/ 348 h 923"/>
                  <a:gd name="T28" fmla="*/ 432 w 1250"/>
                  <a:gd name="T29" fmla="*/ 479 h 923"/>
                  <a:gd name="T30" fmla="*/ 414 w 1250"/>
                  <a:gd name="T31" fmla="*/ 539 h 923"/>
                  <a:gd name="T32" fmla="*/ 354 w 1250"/>
                  <a:gd name="T33" fmla="*/ 599 h 923"/>
                  <a:gd name="T34" fmla="*/ 306 w 1250"/>
                  <a:gd name="T35" fmla="*/ 629 h 923"/>
                  <a:gd name="T36" fmla="*/ 294 w 1250"/>
                  <a:gd name="T37" fmla="*/ 635 h 923"/>
                  <a:gd name="T38" fmla="*/ 258 w 1250"/>
                  <a:gd name="T39" fmla="*/ 677 h 923"/>
                  <a:gd name="T40" fmla="*/ 150 w 1250"/>
                  <a:gd name="T41" fmla="*/ 797 h 923"/>
                  <a:gd name="T42" fmla="*/ 54 w 1250"/>
                  <a:gd name="T43" fmla="*/ 839 h 923"/>
                  <a:gd name="T44" fmla="*/ 156 w 1250"/>
                  <a:gd name="T45" fmla="*/ 905 h 923"/>
                  <a:gd name="T46" fmla="*/ 241 w 1250"/>
                  <a:gd name="T47" fmla="*/ 869 h 923"/>
                  <a:gd name="T48" fmla="*/ 642 w 1250"/>
                  <a:gd name="T49" fmla="*/ 827 h 923"/>
                  <a:gd name="T50" fmla="*/ 702 w 1250"/>
                  <a:gd name="T51" fmla="*/ 725 h 923"/>
                  <a:gd name="T52" fmla="*/ 696 w 1250"/>
                  <a:gd name="T53" fmla="*/ 611 h 923"/>
                  <a:gd name="T54" fmla="*/ 780 w 1250"/>
                  <a:gd name="T55" fmla="*/ 551 h 923"/>
                  <a:gd name="T56" fmla="*/ 882 w 1250"/>
                  <a:gd name="T57" fmla="*/ 449 h 923"/>
                  <a:gd name="T58" fmla="*/ 912 w 1250"/>
                  <a:gd name="T59" fmla="*/ 414 h 923"/>
                  <a:gd name="T60" fmla="*/ 978 w 1250"/>
                  <a:gd name="T61" fmla="*/ 318 h 923"/>
                  <a:gd name="T62" fmla="*/ 1026 w 1250"/>
                  <a:gd name="T63" fmla="*/ 336 h 923"/>
                  <a:gd name="T64" fmla="*/ 1122 w 1250"/>
                  <a:gd name="T65" fmla="*/ 617 h 923"/>
                  <a:gd name="T66" fmla="*/ 1116 w 1250"/>
                  <a:gd name="T67" fmla="*/ 689 h 923"/>
                  <a:gd name="T68" fmla="*/ 1152 w 1250"/>
                  <a:gd name="T69" fmla="*/ 749 h 923"/>
                  <a:gd name="T70" fmla="*/ 1206 w 1250"/>
                  <a:gd name="T71" fmla="*/ 713 h 923"/>
                  <a:gd name="T72" fmla="*/ 1242 w 1250"/>
                  <a:gd name="T73" fmla="*/ 749 h 923"/>
                  <a:gd name="T74" fmla="*/ 1254 w 1250"/>
                  <a:gd name="T75" fmla="*/ 743 h 923"/>
                  <a:gd name="T76" fmla="*/ 696 w 1250"/>
                  <a:gd name="T77" fmla="*/ 264 h 923"/>
                  <a:gd name="T78" fmla="*/ 787 w 1250"/>
                  <a:gd name="T79" fmla="*/ 372 h 923"/>
                  <a:gd name="T80" fmla="*/ 768 w 1250"/>
                  <a:gd name="T81" fmla="*/ 443 h 923"/>
                  <a:gd name="T82" fmla="*/ 708 w 1250"/>
                  <a:gd name="T83" fmla="*/ 515 h 923"/>
                  <a:gd name="T84" fmla="*/ 660 w 1250"/>
                  <a:gd name="T85" fmla="*/ 569 h 923"/>
                  <a:gd name="T86" fmla="*/ 618 w 1250"/>
                  <a:gd name="T87" fmla="*/ 593 h 923"/>
                  <a:gd name="T88" fmla="*/ 576 w 1250"/>
                  <a:gd name="T89" fmla="*/ 617 h 923"/>
                  <a:gd name="T90" fmla="*/ 564 w 1250"/>
                  <a:gd name="T91" fmla="*/ 707 h 923"/>
                  <a:gd name="T92" fmla="*/ 354 w 1250"/>
                  <a:gd name="T93" fmla="*/ 755 h 923"/>
                  <a:gd name="T94" fmla="*/ 390 w 1250"/>
                  <a:gd name="T95" fmla="*/ 641 h 923"/>
                  <a:gd name="T96" fmla="*/ 426 w 1250"/>
                  <a:gd name="T97" fmla="*/ 647 h 923"/>
                  <a:gd name="T98" fmla="*/ 444 w 1250"/>
                  <a:gd name="T99" fmla="*/ 617 h 923"/>
                  <a:gd name="T100" fmla="*/ 570 w 1250"/>
                  <a:gd name="T101" fmla="*/ 515 h 923"/>
                  <a:gd name="T102" fmla="*/ 618 w 1250"/>
                  <a:gd name="T103" fmla="*/ 473 h 923"/>
                  <a:gd name="T104" fmla="*/ 642 w 1250"/>
                  <a:gd name="T105" fmla="*/ 396 h 923"/>
                  <a:gd name="T106" fmla="*/ 642 w 1250"/>
                  <a:gd name="T107" fmla="*/ 378 h 923"/>
                  <a:gd name="T108" fmla="*/ 666 w 1250"/>
                  <a:gd name="T109" fmla="*/ 270 h 923"/>
                  <a:gd name="T110" fmla="*/ 684 w 1250"/>
                  <a:gd name="T111" fmla="*/ 192 h 923"/>
                  <a:gd name="T112" fmla="*/ 696 w 1250"/>
                  <a:gd name="T113" fmla="*/ 264 h 923"/>
                  <a:gd name="T114" fmla="*/ 534 w 1250"/>
                  <a:gd name="T115" fmla="*/ 455 h 923"/>
                  <a:gd name="T116" fmla="*/ 636 w 1250"/>
                  <a:gd name="T117" fmla="*/ 803 h 923"/>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250" h="923">
                    <a:moveTo>
                      <a:pt x="1244" y="713"/>
                    </a:moveTo>
                    <a:lnTo>
                      <a:pt x="1214" y="683"/>
                    </a:lnTo>
                    <a:lnTo>
                      <a:pt x="1166" y="653"/>
                    </a:lnTo>
                    <a:lnTo>
                      <a:pt x="1166" y="641"/>
                    </a:lnTo>
                    <a:lnTo>
                      <a:pt x="1172" y="617"/>
                    </a:lnTo>
                    <a:lnTo>
                      <a:pt x="1172" y="581"/>
                    </a:lnTo>
                    <a:lnTo>
                      <a:pt x="1172" y="545"/>
                    </a:lnTo>
                    <a:lnTo>
                      <a:pt x="1172" y="509"/>
                    </a:lnTo>
                    <a:lnTo>
                      <a:pt x="1166" y="473"/>
                    </a:lnTo>
                    <a:lnTo>
                      <a:pt x="1154" y="443"/>
                    </a:lnTo>
                    <a:lnTo>
                      <a:pt x="1148" y="431"/>
                    </a:lnTo>
                    <a:lnTo>
                      <a:pt x="1142" y="425"/>
                    </a:lnTo>
                    <a:lnTo>
                      <a:pt x="1142" y="408"/>
                    </a:lnTo>
                    <a:lnTo>
                      <a:pt x="1136" y="384"/>
                    </a:lnTo>
                    <a:lnTo>
                      <a:pt x="1130" y="354"/>
                    </a:lnTo>
                    <a:lnTo>
                      <a:pt x="1118" y="324"/>
                    </a:lnTo>
                    <a:lnTo>
                      <a:pt x="1106" y="300"/>
                    </a:lnTo>
                    <a:lnTo>
                      <a:pt x="1112" y="294"/>
                    </a:lnTo>
                    <a:lnTo>
                      <a:pt x="1112" y="288"/>
                    </a:lnTo>
                    <a:lnTo>
                      <a:pt x="1112" y="270"/>
                    </a:lnTo>
                    <a:lnTo>
                      <a:pt x="1106" y="252"/>
                    </a:lnTo>
                    <a:lnTo>
                      <a:pt x="1083" y="210"/>
                    </a:lnTo>
                    <a:lnTo>
                      <a:pt x="1059" y="180"/>
                    </a:lnTo>
                    <a:lnTo>
                      <a:pt x="1053" y="174"/>
                    </a:lnTo>
                    <a:lnTo>
                      <a:pt x="1047" y="168"/>
                    </a:lnTo>
                    <a:lnTo>
                      <a:pt x="1041" y="126"/>
                    </a:lnTo>
                    <a:lnTo>
                      <a:pt x="1017" y="114"/>
                    </a:lnTo>
                    <a:lnTo>
                      <a:pt x="987" y="90"/>
                    </a:lnTo>
                    <a:lnTo>
                      <a:pt x="981" y="96"/>
                    </a:lnTo>
                    <a:lnTo>
                      <a:pt x="981" y="102"/>
                    </a:lnTo>
                    <a:lnTo>
                      <a:pt x="975" y="120"/>
                    </a:lnTo>
                    <a:lnTo>
                      <a:pt x="975" y="108"/>
                    </a:lnTo>
                    <a:lnTo>
                      <a:pt x="969" y="90"/>
                    </a:lnTo>
                    <a:lnTo>
                      <a:pt x="963" y="72"/>
                    </a:lnTo>
                    <a:lnTo>
                      <a:pt x="963" y="66"/>
                    </a:lnTo>
                    <a:lnTo>
                      <a:pt x="933" y="42"/>
                    </a:lnTo>
                    <a:lnTo>
                      <a:pt x="921" y="36"/>
                    </a:lnTo>
                    <a:lnTo>
                      <a:pt x="915" y="30"/>
                    </a:lnTo>
                    <a:lnTo>
                      <a:pt x="891" y="18"/>
                    </a:lnTo>
                    <a:lnTo>
                      <a:pt x="885" y="18"/>
                    </a:lnTo>
                    <a:lnTo>
                      <a:pt x="867" y="18"/>
                    </a:lnTo>
                    <a:lnTo>
                      <a:pt x="855" y="18"/>
                    </a:lnTo>
                    <a:lnTo>
                      <a:pt x="849" y="18"/>
                    </a:lnTo>
                    <a:lnTo>
                      <a:pt x="819" y="6"/>
                    </a:lnTo>
                    <a:lnTo>
                      <a:pt x="796" y="0"/>
                    </a:lnTo>
                    <a:lnTo>
                      <a:pt x="772" y="6"/>
                    </a:lnTo>
                    <a:lnTo>
                      <a:pt x="754" y="18"/>
                    </a:lnTo>
                    <a:lnTo>
                      <a:pt x="730" y="18"/>
                    </a:lnTo>
                    <a:lnTo>
                      <a:pt x="712" y="24"/>
                    </a:lnTo>
                    <a:lnTo>
                      <a:pt x="700" y="30"/>
                    </a:lnTo>
                    <a:lnTo>
                      <a:pt x="694" y="30"/>
                    </a:lnTo>
                    <a:lnTo>
                      <a:pt x="688" y="30"/>
                    </a:lnTo>
                    <a:lnTo>
                      <a:pt x="664" y="42"/>
                    </a:lnTo>
                    <a:lnTo>
                      <a:pt x="628" y="60"/>
                    </a:lnTo>
                    <a:lnTo>
                      <a:pt x="586" y="90"/>
                    </a:lnTo>
                    <a:lnTo>
                      <a:pt x="574" y="108"/>
                    </a:lnTo>
                    <a:lnTo>
                      <a:pt x="562" y="120"/>
                    </a:lnTo>
                    <a:lnTo>
                      <a:pt x="568" y="120"/>
                    </a:lnTo>
                    <a:lnTo>
                      <a:pt x="568" y="114"/>
                    </a:lnTo>
                    <a:lnTo>
                      <a:pt x="550" y="150"/>
                    </a:lnTo>
                    <a:lnTo>
                      <a:pt x="538" y="192"/>
                    </a:lnTo>
                    <a:lnTo>
                      <a:pt x="532" y="216"/>
                    </a:lnTo>
                    <a:lnTo>
                      <a:pt x="532" y="228"/>
                    </a:lnTo>
                    <a:lnTo>
                      <a:pt x="527" y="246"/>
                    </a:lnTo>
                    <a:lnTo>
                      <a:pt x="521" y="276"/>
                    </a:lnTo>
                    <a:lnTo>
                      <a:pt x="515" y="312"/>
                    </a:lnTo>
                    <a:lnTo>
                      <a:pt x="509" y="348"/>
                    </a:lnTo>
                    <a:lnTo>
                      <a:pt x="473" y="390"/>
                    </a:lnTo>
                    <a:lnTo>
                      <a:pt x="473" y="396"/>
                    </a:lnTo>
                    <a:lnTo>
                      <a:pt x="467" y="402"/>
                    </a:lnTo>
                    <a:lnTo>
                      <a:pt x="449" y="437"/>
                    </a:lnTo>
                    <a:lnTo>
                      <a:pt x="431" y="479"/>
                    </a:lnTo>
                    <a:lnTo>
                      <a:pt x="419" y="521"/>
                    </a:lnTo>
                    <a:lnTo>
                      <a:pt x="413" y="527"/>
                    </a:lnTo>
                    <a:lnTo>
                      <a:pt x="413" y="533"/>
                    </a:lnTo>
                    <a:lnTo>
                      <a:pt x="413" y="539"/>
                    </a:lnTo>
                    <a:lnTo>
                      <a:pt x="353" y="599"/>
                    </a:lnTo>
                    <a:lnTo>
                      <a:pt x="347" y="599"/>
                    </a:lnTo>
                    <a:lnTo>
                      <a:pt x="341" y="599"/>
                    </a:lnTo>
                    <a:lnTo>
                      <a:pt x="335" y="611"/>
                    </a:lnTo>
                    <a:lnTo>
                      <a:pt x="311" y="629"/>
                    </a:lnTo>
                    <a:lnTo>
                      <a:pt x="305" y="629"/>
                    </a:lnTo>
                    <a:lnTo>
                      <a:pt x="299" y="629"/>
                    </a:lnTo>
                    <a:lnTo>
                      <a:pt x="299" y="635"/>
                    </a:lnTo>
                    <a:lnTo>
                      <a:pt x="293" y="635"/>
                    </a:lnTo>
                    <a:lnTo>
                      <a:pt x="257" y="659"/>
                    </a:lnTo>
                    <a:lnTo>
                      <a:pt x="257" y="665"/>
                    </a:lnTo>
                    <a:lnTo>
                      <a:pt x="257" y="677"/>
                    </a:lnTo>
                    <a:lnTo>
                      <a:pt x="257" y="701"/>
                    </a:lnTo>
                    <a:lnTo>
                      <a:pt x="257" y="719"/>
                    </a:lnTo>
                    <a:lnTo>
                      <a:pt x="257" y="731"/>
                    </a:lnTo>
                    <a:lnTo>
                      <a:pt x="216" y="725"/>
                    </a:lnTo>
                    <a:lnTo>
                      <a:pt x="150" y="797"/>
                    </a:lnTo>
                    <a:lnTo>
                      <a:pt x="150" y="827"/>
                    </a:lnTo>
                    <a:lnTo>
                      <a:pt x="174" y="827"/>
                    </a:lnTo>
                    <a:lnTo>
                      <a:pt x="114" y="845"/>
                    </a:lnTo>
                    <a:lnTo>
                      <a:pt x="108" y="851"/>
                    </a:lnTo>
                    <a:lnTo>
                      <a:pt x="54" y="839"/>
                    </a:lnTo>
                    <a:lnTo>
                      <a:pt x="0" y="857"/>
                    </a:lnTo>
                    <a:lnTo>
                      <a:pt x="0" y="875"/>
                    </a:lnTo>
                    <a:lnTo>
                      <a:pt x="102" y="893"/>
                    </a:lnTo>
                    <a:lnTo>
                      <a:pt x="96" y="893"/>
                    </a:lnTo>
                    <a:lnTo>
                      <a:pt x="156" y="905"/>
                    </a:lnTo>
                    <a:lnTo>
                      <a:pt x="168" y="899"/>
                    </a:lnTo>
                    <a:lnTo>
                      <a:pt x="311" y="923"/>
                    </a:lnTo>
                    <a:lnTo>
                      <a:pt x="365" y="911"/>
                    </a:lnTo>
                    <a:lnTo>
                      <a:pt x="371" y="887"/>
                    </a:lnTo>
                    <a:lnTo>
                      <a:pt x="240" y="869"/>
                    </a:lnTo>
                    <a:lnTo>
                      <a:pt x="240" y="863"/>
                    </a:lnTo>
                    <a:lnTo>
                      <a:pt x="497" y="791"/>
                    </a:lnTo>
                    <a:lnTo>
                      <a:pt x="503" y="809"/>
                    </a:lnTo>
                    <a:lnTo>
                      <a:pt x="640" y="827"/>
                    </a:lnTo>
                    <a:lnTo>
                      <a:pt x="700" y="725"/>
                    </a:lnTo>
                    <a:lnTo>
                      <a:pt x="658" y="719"/>
                    </a:lnTo>
                    <a:lnTo>
                      <a:pt x="664" y="653"/>
                    </a:lnTo>
                    <a:lnTo>
                      <a:pt x="670" y="623"/>
                    </a:lnTo>
                    <a:lnTo>
                      <a:pt x="694" y="611"/>
                    </a:lnTo>
                    <a:lnTo>
                      <a:pt x="694" y="605"/>
                    </a:lnTo>
                    <a:lnTo>
                      <a:pt x="718" y="587"/>
                    </a:lnTo>
                    <a:lnTo>
                      <a:pt x="748" y="569"/>
                    </a:lnTo>
                    <a:lnTo>
                      <a:pt x="778" y="551"/>
                    </a:lnTo>
                    <a:lnTo>
                      <a:pt x="796" y="533"/>
                    </a:lnTo>
                    <a:lnTo>
                      <a:pt x="819" y="515"/>
                    </a:lnTo>
                    <a:lnTo>
                      <a:pt x="843" y="497"/>
                    </a:lnTo>
                    <a:lnTo>
                      <a:pt x="867" y="467"/>
                    </a:lnTo>
                    <a:lnTo>
                      <a:pt x="879" y="449"/>
                    </a:lnTo>
                    <a:lnTo>
                      <a:pt x="879" y="443"/>
                    </a:lnTo>
                    <a:lnTo>
                      <a:pt x="885" y="443"/>
                    </a:lnTo>
                    <a:lnTo>
                      <a:pt x="891" y="431"/>
                    </a:lnTo>
                    <a:lnTo>
                      <a:pt x="903" y="425"/>
                    </a:lnTo>
                    <a:lnTo>
                      <a:pt x="909" y="414"/>
                    </a:lnTo>
                    <a:lnTo>
                      <a:pt x="909" y="390"/>
                    </a:lnTo>
                    <a:lnTo>
                      <a:pt x="903" y="360"/>
                    </a:lnTo>
                    <a:lnTo>
                      <a:pt x="927" y="348"/>
                    </a:lnTo>
                    <a:lnTo>
                      <a:pt x="951" y="330"/>
                    </a:lnTo>
                    <a:lnTo>
                      <a:pt x="975" y="318"/>
                    </a:lnTo>
                    <a:lnTo>
                      <a:pt x="993" y="300"/>
                    </a:lnTo>
                    <a:lnTo>
                      <a:pt x="999" y="306"/>
                    </a:lnTo>
                    <a:lnTo>
                      <a:pt x="1011" y="306"/>
                    </a:lnTo>
                    <a:lnTo>
                      <a:pt x="1023" y="336"/>
                    </a:lnTo>
                    <a:lnTo>
                      <a:pt x="1071" y="449"/>
                    </a:lnTo>
                    <a:lnTo>
                      <a:pt x="1071" y="467"/>
                    </a:lnTo>
                    <a:lnTo>
                      <a:pt x="1077" y="497"/>
                    </a:lnTo>
                    <a:lnTo>
                      <a:pt x="1101" y="563"/>
                    </a:lnTo>
                    <a:lnTo>
                      <a:pt x="1118" y="617"/>
                    </a:lnTo>
                    <a:lnTo>
                      <a:pt x="1124" y="641"/>
                    </a:lnTo>
                    <a:lnTo>
                      <a:pt x="1124" y="653"/>
                    </a:lnTo>
                    <a:lnTo>
                      <a:pt x="1118" y="659"/>
                    </a:lnTo>
                    <a:lnTo>
                      <a:pt x="1112" y="671"/>
                    </a:lnTo>
                    <a:lnTo>
                      <a:pt x="1112" y="689"/>
                    </a:lnTo>
                    <a:lnTo>
                      <a:pt x="1118" y="701"/>
                    </a:lnTo>
                    <a:lnTo>
                      <a:pt x="1124" y="719"/>
                    </a:lnTo>
                    <a:lnTo>
                      <a:pt x="1130" y="737"/>
                    </a:lnTo>
                    <a:lnTo>
                      <a:pt x="1136" y="749"/>
                    </a:lnTo>
                    <a:lnTo>
                      <a:pt x="1148" y="749"/>
                    </a:lnTo>
                    <a:lnTo>
                      <a:pt x="1154" y="743"/>
                    </a:lnTo>
                    <a:lnTo>
                      <a:pt x="1154" y="725"/>
                    </a:lnTo>
                    <a:lnTo>
                      <a:pt x="1148" y="707"/>
                    </a:lnTo>
                    <a:lnTo>
                      <a:pt x="1148" y="701"/>
                    </a:lnTo>
                    <a:lnTo>
                      <a:pt x="1202" y="713"/>
                    </a:lnTo>
                    <a:lnTo>
                      <a:pt x="1208" y="719"/>
                    </a:lnTo>
                    <a:lnTo>
                      <a:pt x="1214" y="737"/>
                    </a:lnTo>
                    <a:lnTo>
                      <a:pt x="1220" y="749"/>
                    </a:lnTo>
                    <a:lnTo>
                      <a:pt x="1232" y="755"/>
                    </a:lnTo>
                    <a:lnTo>
                      <a:pt x="1238" y="749"/>
                    </a:lnTo>
                    <a:lnTo>
                      <a:pt x="1232" y="737"/>
                    </a:lnTo>
                    <a:lnTo>
                      <a:pt x="1238" y="749"/>
                    </a:lnTo>
                    <a:lnTo>
                      <a:pt x="1244" y="755"/>
                    </a:lnTo>
                    <a:lnTo>
                      <a:pt x="1250" y="749"/>
                    </a:lnTo>
                    <a:lnTo>
                      <a:pt x="1250" y="743"/>
                    </a:lnTo>
                    <a:lnTo>
                      <a:pt x="1250" y="731"/>
                    </a:lnTo>
                    <a:lnTo>
                      <a:pt x="1244" y="719"/>
                    </a:lnTo>
                    <a:lnTo>
                      <a:pt x="1244" y="713"/>
                    </a:lnTo>
                    <a:close/>
                    <a:moveTo>
                      <a:pt x="694" y="264"/>
                    </a:moveTo>
                    <a:lnTo>
                      <a:pt x="700" y="276"/>
                    </a:lnTo>
                    <a:lnTo>
                      <a:pt x="712" y="288"/>
                    </a:lnTo>
                    <a:lnTo>
                      <a:pt x="742" y="330"/>
                    </a:lnTo>
                    <a:lnTo>
                      <a:pt x="778" y="360"/>
                    </a:lnTo>
                    <a:lnTo>
                      <a:pt x="784" y="372"/>
                    </a:lnTo>
                    <a:lnTo>
                      <a:pt x="790" y="378"/>
                    </a:lnTo>
                    <a:lnTo>
                      <a:pt x="796" y="384"/>
                    </a:lnTo>
                    <a:lnTo>
                      <a:pt x="790" y="431"/>
                    </a:lnTo>
                    <a:lnTo>
                      <a:pt x="766" y="443"/>
                    </a:lnTo>
                    <a:lnTo>
                      <a:pt x="748" y="461"/>
                    </a:lnTo>
                    <a:lnTo>
                      <a:pt x="724" y="485"/>
                    </a:lnTo>
                    <a:lnTo>
                      <a:pt x="712" y="503"/>
                    </a:lnTo>
                    <a:lnTo>
                      <a:pt x="712" y="509"/>
                    </a:lnTo>
                    <a:lnTo>
                      <a:pt x="706" y="515"/>
                    </a:lnTo>
                    <a:lnTo>
                      <a:pt x="688" y="533"/>
                    </a:lnTo>
                    <a:lnTo>
                      <a:pt x="670" y="551"/>
                    </a:lnTo>
                    <a:lnTo>
                      <a:pt x="658" y="563"/>
                    </a:lnTo>
                    <a:lnTo>
                      <a:pt x="658" y="569"/>
                    </a:lnTo>
                    <a:lnTo>
                      <a:pt x="652" y="569"/>
                    </a:lnTo>
                    <a:lnTo>
                      <a:pt x="652" y="575"/>
                    </a:lnTo>
                    <a:lnTo>
                      <a:pt x="640" y="581"/>
                    </a:lnTo>
                    <a:lnTo>
                      <a:pt x="616" y="593"/>
                    </a:lnTo>
                    <a:lnTo>
                      <a:pt x="604" y="599"/>
                    </a:lnTo>
                    <a:lnTo>
                      <a:pt x="592" y="605"/>
                    </a:lnTo>
                    <a:lnTo>
                      <a:pt x="586" y="611"/>
                    </a:lnTo>
                    <a:lnTo>
                      <a:pt x="574" y="617"/>
                    </a:lnTo>
                    <a:lnTo>
                      <a:pt x="562" y="629"/>
                    </a:lnTo>
                    <a:lnTo>
                      <a:pt x="550" y="635"/>
                    </a:lnTo>
                    <a:lnTo>
                      <a:pt x="550" y="653"/>
                    </a:lnTo>
                    <a:lnTo>
                      <a:pt x="556" y="677"/>
                    </a:lnTo>
                    <a:lnTo>
                      <a:pt x="562" y="707"/>
                    </a:lnTo>
                    <a:lnTo>
                      <a:pt x="538" y="737"/>
                    </a:lnTo>
                    <a:lnTo>
                      <a:pt x="377" y="785"/>
                    </a:lnTo>
                    <a:lnTo>
                      <a:pt x="365" y="761"/>
                    </a:lnTo>
                    <a:lnTo>
                      <a:pt x="359" y="755"/>
                    </a:lnTo>
                    <a:lnTo>
                      <a:pt x="353" y="755"/>
                    </a:lnTo>
                    <a:lnTo>
                      <a:pt x="359" y="683"/>
                    </a:lnTo>
                    <a:lnTo>
                      <a:pt x="365" y="671"/>
                    </a:lnTo>
                    <a:lnTo>
                      <a:pt x="371" y="665"/>
                    </a:lnTo>
                    <a:lnTo>
                      <a:pt x="389" y="641"/>
                    </a:lnTo>
                    <a:lnTo>
                      <a:pt x="413" y="629"/>
                    </a:lnTo>
                    <a:lnTo>
                      <a:pt x="431" y="611"/>
                    </a:lnTo>
                    <a:lnTo>
                      <a:pt x="419" y="623"/>
                    </a:lnTo>
                    <a:lnTo>
                      <a:pt x="419" y="629"/>
                    </a:lnTo>
                    <a:lnTo>
                      <a:pt x="425" y="647"/>
                    </a:lnTo>
                    <a:lnTo>
                      <a:pt x="425" y="659"/>
                    </a:lnTo>
                    <a:lnTo>
                      <a:pt x="431" y="665"/>
                    </a:lnTo>
                    <a:lnTo>
                      <a:pt x="437" y="659"/>
                    </a:lnTo>
                    <a:lnTo>
                      <a:pt x="443" y="635"/>
                    </a:lnTo>
                    <a:lnTo>
                      <a:pt x="443" y="617"/>
                    </a:lnTo>
                    <a:lnTo>
                      <a:pt x="443" y="605"/>
                    </a:lnTo>
                    <a:lnTo>
                      <a:pt x="491" y="575"/>
                    </a:lnTo>
                    <a:lnTo>
                      <a:pt x="527" y="545"/>
                    </a:lnTo>
                    <a:lnTo>
                      <a:pt x="550" y="527"/>
                    </a:lnTo>
                    <a:lnTo>
                      <a:pt x="568" y="515"/>
                    </a:lnTo>
                    <a:lnTo>
                      <a:pt x="586" y="503"/>
                    </a:lnTo>
                    <a:lnTo>
                      <a:pt x="598" y="497"/>
                    </a:lnTo>
                    <a:lnTo>
                      <a:pt x="610" y="485"/>
                    </a:lnTo>
                    <a:lnTo>
                      <a:pt x="616" y="479"/>
                    </a:lnTo>
                    <a:lnTo>
                      <a:pt x="616" y="473"/>
                    </a:lnTo>
                    <a:lnTo>
                      <a:pt x="628" y="455"/>
                    </a:lnTo>
                    <a:lnTo>
                      <a:pt x="634" y="431"/>
                    </a:lnTo>
                    <a:lnTo>
                      <a:pt x="640" y="408"/>
                    </a:lnTo>
                    <a:lnTo>
                      <a:pt x="640" y="402"/>
                    </a:lnTo>
                    <a:lnTo>
                      <a:pt x="640" y="396"/>
                    </a:lnTo>
                    <a:lnTo>
                      <a:pt x="628" y="396"/>
                    </a:lnTo>
                    <a:lnTo>
                      <a:pt x="634" y="396"/>
                    </a:lnTo>
                    <a:lnTo>
                      <a:pt x="634" y="390"/>
                    </a:lnTo>
                    <a:lnTo>
                      <a:pt x="640" y="378"/>
                    </a:lnTo>
                    <a:lnTo>
                      <a:pt x="652" y="336"/>
                    </a:lnTo>
                    <a:lnTo>
                      <a:pt x="664" y="300"/>
                    </a:lnTo>
                    <a:lnTo>
                      <a:pt x="664" y="282"/>
                    </a:lnTo>
                    <a:lnTo>
                      <a:pt x="670" y="276"/>
                    </a:lnTo>
                    <a:lnTo>
                      <a:pt x="664" y="270"/>
                    </a:lnTo>
                    <a:lnTo>
                      <a:pt x="658" y="258"/>
                    </a:lnTo>
                    <a:lnTo>
                      <a:pt x="646" y="246"/>
                    </a:lnTo>
                    <a:lnTo>
                      <a:pt x="640" y="240"/>
                    </a:lnTo>
                    <a:lnTo>
                      <a:pt x="676" y="258"/>
                    </a:lnTo>
                    <a:lnTo>
                      <a:pt x="682" y="192"/>
                    </a:lnTo>
                    <a:lnTo>
                      <a:pt x="682" y="198"/>
                    </a:lnTo>
                    <a:lnTo>
                      <a:pt x="682" y="222"/>
                    </a:lnTo>
                    <a:lnTo>
                      <a:pt x="688" y="246"/>
                    </a:lnTo>
                    <a:lnTo>
                      <a:pt x="694" y="264"/>
                    </a:lnTo>
                    <a:close/>
                    <a:moveTo>
                      <a:pt x="532" y="455"/>
                    </a:moveTo>
                    <a:lnTo>
                      <a:pt x="527" y="461"/>
                    </a:lnTo>
                    <a:lnTo>
                      <a:pt x="532" y="449"/>
                    </a:lnTo>
                    <a:lnTo>
                      <a:pt x="532" y="455"/>
                    </a:lnTo>
                    <a:close/>
                    <a:moveTo>
                      <a:pt x="634" y="803"/>
                    </a:moveTo>
                    <a:lnTo>
                      <a:pt x="634" y="803"/>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1" name="Freeform 19">
                <a:extLst>
                  <a:ext uri="{FF2B5EF4-FFF2-40B4-BE49-F238E27FC236}">
                    <a16:creationId xmlns:a16="http://schemas.microsoft.com/office/drawing/2014/main" id="{899094E7-3391-4CC3-873C-91542AE8555F}"/>
                  </a:ext>
                </a:extLst>
              </p:cNvPr>
              <p:cNvSpPr>
                <a:spLocks/>
              </p:cNvSpPr>
              <p:nvPr/>
            </p:nvSpPr>
            <p:spPr bwMode="hidden">
              <a:xfrm>
                <a:off x="684" y="2709"/>
                <a:ext cx="47" cy="78"/>
              </a:xfrm>
              <a:custGeom>
                <a:avLst/>
                <a:gdLst>
                  <a:gd name="T0" fmla="*/ 12 w 47"/>
                  <a:gd name="T1" fmla="*/ 72 h 78"/>
                  <a:gd name="T2" fmla="*/ 18 w 47"/>
                  <a:gd name="T3" fmla="*/ 60 h 78"/>
                  <a:gd name="T4" fmla="*/ 24 w 47"/>
                  <a:gd name="T5" fmla="*/ 54 h 78"/>
                  <a:gd name="T6" fmla="*/ 47 w 47"/>
                  <a:gd name="T7" fmla="*/ 0 h 78"/>
                  <a:gd name="T8" fmla="*/ 0 w 47"/>
                  <a:gd name="T9" fmla="*/ 78 h 78"/>
                  <a:gd name="T10" fmla="*/ 12 w 47"/>
                  <a:gd name="T11" fmla="*/ 72 h 78"/>
                  <a:gd name="T12" fmla="*/ 12 w 47"/>
                  <a:gd name="T13" fmla="*/ 72 h 7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47" h="78">
                    <a:moveTo>
                      <a:pt x="12" y="72"/>
                    </a:moveTo>
                    <a:lnTo>
                      <a:pt x="18" y="60"/>
                    </a:lnTo>
                    <a:lnTo>
                      <a:pt x="24" y="54"/>
                    </a:lnTo>
                    <a:lnTo>
                      <a:pt x="47" y="0"/>
                    </a:lnTo>
                    <a:lnTo>
                      <a:pt x="0" y="78"/>
                    </a:lnTo>
                    <a:lnTo>
                      <a:pt x="12" y="72"/>
                    </a:lnTo>
                    <a:close/>
                  </a:path>
                </a:pathLst>
              </a:custGeom>
              <a:gradFill rotWithShape="0">
                <a:gsLst>
                  <a:gs pos="0">
                    <a:schemeClr val="bg2"/>
                  </a:gs>
                  <a:gs pos="100000">
                    <a:schemeClr val="bg1"/>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2" name="Freeform 20">
                <a:extLst>
                  <a:ext uri="{FF2B5EF4-FFF2-40B4-BE49-F238E27FC236}">
                    <a16:creationId xmlns:a16="http://schemas.microsoft.com/office/drawing/2014/main" id="{39F7D909-F598-4CDB-91D9-0883FA0F7565}"/>
                  </a:ext>
                </a:extLst>
              </p:cNvPr>
              <p:cNvSpPr>
                <a:spLocks/>
              </p:cNvSpPr>
              <p:nvPr/>
            </p:nvSpPr>
            <p:spPr bwMode="hidden">
              <a:xfrm>
                <a:off x="1284" y="2572"/>
                <a:ext cx="149" cy="419"/>
              </a:xfrm>
              <a:custGeom>
                <a:avLst/>
                <a:gdLst>
                  <a:gd name="T0" fmla="*/ 29 w 149"/>
                  <a:gd name="T1" fmla="*/ 96 h 419"/>
                  <a:gd name="T2" fmla="*/ 41 w 149"/>
                  <a:gd name="T3" fmla="*/ 126 h 419"/>
                  <a:gd name="T4" fmla="*/ 29 w 149"/>
                  <a:gd name="T5" fmla="*/ 161 h 419"/>
                  <a:gd name="T6" fmla="*/ 47 w 149"/>
                  <a:gd name="T7" fmla="*/ 149 h 419"/>
                  <a:gd name="T8" fmla="*/ 53 w 149"/>
                  <a:gd name="T9" fmla="*/ 347 h 419"/>
                  <a:gd name="T10" fmla="*/ 65 w 149"/>
                  <a:gd name="T11" fmla="*/ 371 h 419"/>
                  <a:gd name="T12" fmla="*/ 65 w 149"/>
                  <a:gd name="T13" fmla="*/ 377 h 419"/>
                  <a:gd name="T14" fmla="*/ 65 w 149"/>
                  <a:gd name="T15" fmla="*/ 389 h 419"/>
                  <a:gd name="T16" fmla="*/ 77 w 149"/>
                  <a:gd name="T17" fmla="*/ 395 h 419"/>
                  <a:gd name="T18" fmla="*/ 101 w 149"/>
                  <a:gd name="T19" fmla="*/ 407 h 419"/>
                  <a:gd name="T20" fmla="*/ 125 w 149"/>
                  <a:gd name="T21" fmla="*/ 413 h 419"/>
                  <a:gd name="T22" fmla="*/ 149 w 149"/>
                  <a:gd name="T23" fmla="*/ 419 h 419"/>
                  <a:gd name="T24" fmla="*/ 125 w 149"/>
                  <a:gd name="T25" fmla="*/ 395 h 419"/>
                  <a:gd name="T26" fmla="*/ 77 w 149"/>
                  <a:gd name="T27" fmla="*/ 365 h 419"/>
                  <a:gd name="T28" fmla="*/ 77 w 149"/>
                  <a:gd name="T29" fmla="*/ 365 h 419"/>
                  <a:gd name="T30" fmla="*/ 77 w 149"/>
                  <a:gd name="T31" fmla="*/ 353 h 419"/>
                  <a:gd name="T32" fmla="*/ 83 w 149"/>
                  <a:gd name="T33" fmla="*/ 329 h 419"/>
                  <a:gd name="T34" fmla="*/ 83 w 149"/>
                  <a:gd name="T35" fmla="*/ 293 h 419"/>
                  <a:gd name="T36" fmla="*/ 83 w 149"/>
                  <a:gd name="T37" fmla="*/ 257 h 419"/>
                  <a:gd name="T38" fmla="*/ 83 w 149"/>
                  <a:gd name="T39" fmla="*/ 221 h 419"/>
                  <a:gd name="T40" fmla="*/ 77 w 149"/>
                  <a:gd name="T41" fmla="*/ 185 h 419"/>
                  <a:gd name="T42" fmla="*/ 65 w 149"/>
                  <a:gd name="T43" fmla="*/ 155 h 419"/>
                  <a:gd name="T44" fmla="*/ 59 w 149"/>
                  <a:gd name="T45" fmla="*/ 143 h 419"/>
                  <a:gd name="T46" fmla="*/ 53 w 149"/>
                  <a:gd name="T47" fmla="*/ 137 h 419"/>
                  <a:gd name="T48" fmla="*/ 53 w 149"/>
                  <a:gd name="T49" fmla="*/ 120 h 419"/>
                  <a:gd name="T50" fmla="*/ 53 w 149"/>
                  <a:gd name="T51" fmla="*/ 108 h 419"/>
                  <a:gd name="T52" fmla="*/ 47 w 149"/>
                  <a:gd name="T53" fmla="*/ 90 h 419"/>
                  <a:gd name="T54" fmla="*/ 35 w 149"/>
                  <a:gd name="T55" fmla="*/ 54 h 419"/>
                  <a:gd name="T56" fmla="*/ 23 w 149"/>
                  <a:gd name="T57" fmla="*/ 18 h 419"/>
                  <a:gd name="T58" fmla="*/ 17 w 149"/>
                  <a:gd name="T59" fmla="*/ 6 h 419"/>
                  <a:gd name="T60" fmla="*/ 17 w 149"/>
                  <a:gd name="T61" fmla="*/ 0 h 419"/>
                  <a:gd name="T62" fmla="*/ 0 w 149"/>
                  <a:gd name="T63" fmla="*/ 6 h 419"/>
                  <a:gd name="T64" fmla="*/ 6 w 149"/>
                  <a:gd name="T65" fmla="*/ 114 h 419"/>
                  <a:gd name="T66" fmla="*/ 29 w 149"/>
                  <a:gd name="T67" fmla="*/ 96 h 419"/>
                  <a:gd name="T68" fmla="*/ 29 w 149"/>
                  <a:gd name="T69" fmla="*/ 96 h 419"/>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149" h="419">
                    <a:moveTo>
                      <a:pt x="29" y="96"/>
                    </a:moveTo>
                    <a:lnTo>
                      <a:pt x="41" y="126"/>
                    </a:lnTo>
                    <a:lnTo>
                      <a:pt x="29" y="161"/>
                    </a:lnTo>
                    <a:lnTo>
                      <a:pt x="47" y="149"/>
                    </a:lnTo>
                    <a:lnTo>
                      <a:pt x="53" y="347"/>
                    </a:lnTo>
                    <a:lnTo>
                      <a:pt x="65" y="371"/>
                    </a:lnTo>
                    <a:lnTo>
                      <a:pt x="65" y="377"/>
                    </a:lnTo>
                    <a:lnTo>
                      <a:pt x="65" y="389"/>
                    </a:lnTo>
                    <a:lnTo>
                      <a:pt x="77" y="395"/>
                    </a:lnTo>
                    <a:lnTo>
                      <a:pt x="101" y="407"/>
                    </a:lnTo>
                    <a:lnTo>
                      <a:pt x="125" y="413"/>
                    </a:lnTo>
                    <a:lnTo>
                      <a:pt x="149" y="419"/>
                    </a:lnTo>
                    <a:lnTo>
                      <a:pt x="125" y="395"/>
                    </a:lnTo>
                    <a:lnTo>
                      <a:pt x="77" y="365"/>
                    </a:lnTo>
                    <a:lnTo>
                      <a:pt x="77" y="353"/>
                    </a:lnTo>
                    <a:lnTo>
                      <a:pt x="83" y="329"/>
                    </a:lnTo>
                    <a:lnTo>
                      <a:pt x="83" y="293"/>
                    </a:lnTo>
                    <a:lnTo>
                      <a:pt x="83" y="257"/>
                    </a:lnTo>
                    <a:lnTo>
                      <a:pt x="83" y="221"/>
                    </a:lnTo>
                    <a:lnTo>
                      <a:pt x="77" y="185"/>
                    </a:lnTo>
                    <a:lnTo>
                      <a:pt x="65" y="155"/>
                    </a:lnTo>
                    <a:lnTo>
                      <a:pt x="59" y="143"/>
                    </a:lnTo>
                    <a:lnTo>
                      <a:pt x="53" y="137"/>
                    </a:lnTo>
                    <a:lnTo>
                      <a:pt x="53" y="120"/>
                    </a:lnTo>
                    <a:lnTo>
                      <a:pt x="53" y="108"/>
                    </a:lnTo>
                    <a:lnTo>
                      <a:pt x="47" y="90"/>
                    </a:lnTo>
                    <a:lnTo>
                      <a:pt x="35" y="54"/>
                    </a:lnTo>
                    <a:lnTo>
                      <a:pt x="23" y="18"/>
                    </a:lnTo>
                    <a:lnTo>
                      <a:pt x="17" y="6"/>
                    </a:lnTo>
                    <a:lnTo>
                      <a:pt x="17" y="0"/>
                    </a:lnTo>
                    <a:lnTo>
                      <a:pt x="0" y="6"/>
                    </a:lnTo>
                    <a:lnTo>
                      <a:pt x="6" y="114"/>
                    </a:lnTo>
                    <a:lnTo>
                      <a:pt x="29" y="96"/>
                    </a:lnTo>
                    <a:close/>
                  </a:path>
                </a:pathLst>
              </a:custGeom>
              <a:gradFill rotWithShape="0">
                <a:gsLst>
                  <a:gs pos="0">
                    <a:schemeClr val="bg2"/>
                  </a:gs>
                  <a:gs pos="100000">
                    <a:schemeClr val="bg1"/>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 name="Freeform 21">
                <a:extLst>
                  <a:ext uri="{FF2B5EF4-FFF2-40B4-BE49-F238E27FC236}">
                    <a16:creationId xmlns:a16="http://schemas.microsoft.com/office/drawing/2014/main" id="{49FA6C3A-F78F-46C6-8D5F-BF8B83C0582B}"/>
                  </a:ext>
                </a:extLst>
              </p:cNvPr>
              <p:cNvSpPr>
                <a:spLocks/>
              </p:cNvSpPr>
              <p:nvPr/>
            </p:nvSpPr>
            <p:spPr bwMode="hidden">
              <a:xfrm>
                <a:off x="1140" y="2434"/>
                <a:ext cx="167" cy="138"/>
              </a:xfrm>
              <a:custGeom>
                <a:avLst/>
                <a:gdLst>
                  <a:gd name="T0" fmla="*/ 102 w 167"/>
                  <a:gd name="T1" fmla="*/ 18 h 138"/>
                  <a:gd name="T2" fmla="*/ 96 w 167"/>
                  <a:gd name="T3" fmla="*/ 12 h 138"/>
                  <a:gd name="T4" fmla="*/ 90 w 167"/>
                  <a:gd name="T5" fmla="*/ 0 h 138"/>
                  <a:gd name="T6" fmla="*/ 78 w 167"/>
                  <a:gd name="T7" fmla="*/ 0 h 138"/>
                  <a:gd name="T8" fmla="*/ 66 w 167"/>
                  <a:gd name="T9" fmla="*/ 0 h 138"/>
                  <a:gd name="T10" fmla="*/ 60 w 167"/>
                  <a:gd name="T11" fmla="*/ 0 h 138"/>
                  <a:gd name="T12" fmla="*/ 48 w 167"/>
                  <a:gd name="T13" fmla="*/ 6 h 138"/>
                  <a:gd name="T14" fmla="*/ 36 w 167"/>
                  <a:gd name="T15" fmla="*/ 12 h 138"/>
                  <a:gd name="T16" fmla="*/ 30 w 167"/>
                  <a:gd name="T17" fmla="*/ 12 h 138"/>
                  <a:gd name="T18" fmla="*/ 24 w 167"/>
                  <a:gd name="T19" fmla="*/ 24 h 138"/>
                  <a:gd name="T20" fmla="*/ 18 w 167"/>
                  <a:gd name="T21" fmla="*/ 42 h 138"/>
                  <a:gd name="T22" fmla="*/ 6 w 167"/>
                  <a:gd name="T23" fmla="*/ 66 h 138"/>
                  <a:gd name="T24" fmla="*/ 0 w 167"/>
                  <a:gd name="T25" fmla="*/ 72 h 138"/>
                  <a:gd name="T26" fmla="*/ 42 w 167"/>
                  <a:gd name="T27" fmla="*/ 30 h 138"/>
                  <a:gd name="T28" fmla="*/ 30 w 167"/>
                  <a:gd name="T29" fmla="*/ 66 h 138"/>
                  <a:gd name="T30" fmla="*/ 96 w 167"/>
                  <a:gd name="T31" fmla="*/ 36 h 138"/>
                  <a:gd name="T32" fmla="*/ 120 w 167"/>
                  <a:gd name="T33" fmla="*/ 78 h 138"/>
                  <a:gd name="T34" fmla="*/ 120 w 167"/>
                  <a:gd name="T35" fmla="*/ 54 h 138"/>
                  <a:gd name="T36" fmla="*/ 167 w 167"/>
                  <a:gd name="T37" fmla="*/ 138 h 138"/>
                  <a:gd name="T38" fmla="*/ 167 w 167"/>
                  <a:gd name="T39" fmla="*/ 120 h 138"/>
                  <a:gd name="T40" fmla="*/ 161 w 167"/>
                  <a:gd name="T41" fmla="*/ 102 h 138"/>
                  <a:gd name="T42" fmla="*/ 138 w 167"/>
                  <a:gd name="T43" fmla="*/ 60 h 138"/>
                  <a:gd name="T44" fmla="*/ 114 w 167"/>
                  <a:gd name="T45" fmla="*/ 30 h 138"/>
                  <a:gd name="T46" fmla="*/ 108 w 167"/>
                  <a:gd name="T47" fmla="*/ 24 h 138"/>
                  <a:gd name="T48" fmla="*/ 102 w 167"/>
                  <a:gd name="T49" fmla="*/ 18 h 138"/>
                  <a:gd name="T50" fmla="*/ 102 w 167"/>
                  <a:gd name="T51" fmla="*/ 18 h 138"/>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167" h="138">
                    <a:moveTo>
                      <a:pt x="102" y="18"/>
                    </a:moveTo>
                    <a:lnTo>
                      <a:pt x="96" y="12"/>
                    </a:lnTo>
                    <a:lnTo>
                      <a:pt x="90" y="0"/>
                    </a:lnTo>
                    <a:lnTo>
                      <a:pt x="78" y="0"/>
                    </a:lnTo>
                    <a:lnTo>
                      <a:pt x="66" y="0"/>
                    </a:lnTo>
                    <a:lnTo>
                      <a:pt x="60" y="0"/>
                    </a:lnTo>
                    <a:lnTo>
                      <a:pt x="48" y="6"/>
                    </a:lnTo>
                    <a:lnTo>
                      <a:pt x="36" y="12"/>
                    </a:lnTo>
                    <a:lnTo>
                      <a:pt x="30" y="12"/>
                    </a:lnTo>
                    <a:lnTo>
                      <a:pt x="24" y="24"/>
                    </a:lnTo>
                    <a:lnTo>
                      <a:pt x="18" y="42"/>
                    </a:lnTo>
                    <a:lnTo>
                      <a:pt x="6" y="66"/>
                    </a:lnTo>
                    <a:lnTo>
                      <a:pt x="0" y="72"/>
                    </a:lnTo>
                    <a:lnTo>
                      <a:pt x="42" y="30"/>
                    </a:lnTo>
                    <a:lnTo>
                      <a:pt x="30" y="66"/>
                    </a:lnTo>
                    <a:lnTo>
                      <a:pt x="96" y="36"/>
                    </a:lnTo>
                    <a:lnTo>
                      <a:pt x="120" y="78"/>
                    </a:lnTo>
                    <a:lnTo>
                      <a:pt x="120" y="54"/>
                    </a:lnTo>
                    <a:lnTo>
                      <a:pt x="167" y="138"/>
                    </a:lnTo>
                    <a:lnTo>
                      <a:pt x="167" y="120"/>
                    </a:lnTo>
                    <a:lnTo>
                      <a:pt x="161" y="102"/>
                    </a:lnTo>
                    <a:lnTo>
                      <a:pt x="138" y="60"/>
                    </a:lnTo>
                    <a:lnTo>
                      <a:pt x="114" y="30"/>
                    </a:lnTo>
                    <a:lnTo>
                      <a:pt x="108" y="24"/>
                    </a:lnTo>
                    <a:lnTo>
                      <a:pt x="102" y="18"/>
                    </a:lnTo>
                    <a:close/>
                  </a:path>
                </a:pathLst>
              </a:custGeom>
              <a:gradFill rotWithShape="0">
                <a:gsLst>
                  <a:gs pos="0">
                    <a:schemeClr val="bg2"/>
                  </a:gs>
                  <a:gs pos="100000">
                    <a:schemeClr val="bg1"/>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4" name="Freeform 22">
                <a:extLst>
                  <a:ext uri="{FF2B5EF4-FFF2-40B4-BE49-F238E27FC236}">
                    <a16:creationId xmlns:a16="http://schemas.microsoft.com/office/drawing/2014/main" id="{67148EE4-D8BE-4348-9054-D826CBB101E5}"/>
                  </a:ext>
                </a:extLst>
              </p:cNvPr>
              <p:cNvSpPr>
                <a:spLocks/>
              </p:cNvSpPr>
              <p:nvPr/>
            </p:nvSpPr>
            <p:spPr bwMode="hidden">
              <a:xfrm>
                <a:off x="948" y="2314"/>
                <a:ext cx="113" cy="114"/>
              </a:xfrm>
              <a:custGeom>
                <a:avLst/>
                <a:gdLst>
                  <a:gd name="T0" fmla="*/ 0 w 113"/>
                  <a:gd name="T1" fmla="*/ 0 h 114"/>
                  <a:gd name="T2" fmla="*/ 6 w 113"/>
                  <a:gd name="T3" fmla="*/ 0 h 114"/>
                  <a:gd name="T4" fmla="*/ 24 w 113"/>
                  <a:gd name="T5" fmla="*/ 6 h 114"/>
                  <a:gd name="T6" fmla="*/ 48 w 113"/>
                  <a:gd name="T7" fmla="*/ 18 h 114"/>
                  <a:gd name="T8" fmla="*/ 71 w 113"/>
                  <a:gd name="T9" fmla="*/ 36 h 114"/>
                  <a:gd name="T10" fmla="*/ 83 w 113"/>
                  <a:gd name="T11" fmla="*/ 48 h 114"/>
                  <a:gd name="T12" fmla="*/ 95 w 113"/>
                  <a:gd name="T13" fmla="*/ 66 h 114"/>
                  <a:gd name="T14" fmla="*/ 107 w 113"/>
                  <a:gd name="T15" fmla="*/ 90 h 114"/>
                  <a:gd name="T16" fmla="*/ 113 w 113"/>
                  <a:gd name="T17" fmla="*/ 114 h 114"/>
                  <a:gd name="T18" fmla="*/ 83 w 113"/>
                  <a:gd name="T19" fmla="*/ 66 h 114"/>
                  <a:gd name="T20" fmla="*/ 60 w 113"/>
                  <a:gd name="T21" fmla="*/ 78 h 114"/>
                  <a:gd name="T22" fmla="*/ 71 w 113"/>
                  <a:gd name="T23" fmla="*/ 54 h 114"/>
                  <a:gd name="T24" fmla="*/ 12 w 113"/>
                  <a:gd name="T25" fmla="*/ 78 h 114"/>
                  <a:gd name="T26" fmla="*/ 60 w 113"/>
                  <a:gd name="T27" fmla="*/ 48 h 114"/>
                  <a:gd name="T28" fmla="*/ 60 w 113"/>
                  <a:gd name="T29" fmla="*/ 42 h 114"/>
                  <a:gd name="T30" fmla="*/ 54 w 113"/>
                  <a:gd name="T31" fmla="*/ 30 h 114"/>
                  <a:gd name="T32" fmla="*/ 36 w 113"/>
                  <a:gd name="T33" fmla="*/ 18 h 114"/>
                  <a:gd name="T34" fmla="*/ 0 w 113"/>
                  <a:gd name="T35" fmla="*/ 0 h 114"/>
                  <a:gd name="T36" fmla="*/ 0 w 113"/>
                  <a:gd name="T37" fmla="*/ 0 h 11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113" h="114">
                    <a:moveTo>
                      <a:pt x="0" y="0"/>
                    </a:moveTo>
                    <a:lnTo>
                      <a:pt x="6" y="0"/>
                    </a:lnTo>
                    <a:lnTo>
                      <a:pt x="24" y="6"/>
                    </a:lnTo>
                    <a:lnTo>
                      <a:pt x="48" y="18"/>
                    </a:lnTo>
                    <a:lnTo>
                      <a:pt x="71" y="36"/>
                    </a:lnTo>
                    <a:lnTo>
                      <a:pt x="83" y="48"/>
                    </a:lnTo>
                    <a:lnTo>
                      <a:pt x="95" y="66"/>
                    </a:lnTo>
                    <a:lnTo>
                      <a:pt x="107" y="90"/>
                    </a:lnTo>
                    <a:lnTo>
                      <a:pt x="113" y="114"/>
                    </a:lnTo>
                    <a:lnTo>
                      <a:pt x="83" y="66"/>
                    </a:lnTo>
                    <a:lnTo>
                      <a:pt x="60" y="78"/>
                    </a:lnTo>
                    <a:lnTo>
                      <a:pt x="71" y="54"/>
                    </a:lnTo>
                    <a:lnTo>
                      <a:pt x="12" y="78"/>
                    </a:lnTo>
                    <a:lnTo>
                      <a:pt x="60" y="48"/>
                    </a:lnTo>
                    <a:lnTo>
                      <a:pt x="60" y="42"/>
                    </a:lnTo>
                    <a:lnTo>
                      <a:pt x="54" y="30"/>
                    </a:lnTo>
                    <a:lnTo>
                      <a:pt x="36" y="18"/>
                    </a:lnTo>
                    <a:lnTo>
                      <a:pt x="0" y="0"/>
                    </a:lnTo>
                    <a:close/>
                  </a:path>
                </a:pathLst>
              </a:custGeom>
              <a:gradFill rotWithShape="0">
                <a:gsLst>
                  <a:gs pos="0">
                    <a:schemeClr val="bg2"/>
                  </a:gs>
                  <a:gs pos="100000">
                    <a:schemeClr val="bg1"/>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5" name="Freeform 23">
                <a:extLst>
                  <a:ext uri="{FF2B5EF4-FFF2-40B4-BE49-F238E27FC236}">
                    <a16:creationId xmlns:a16="http://schemas.microsoft.com/office/drawing/2014/main" id="{22DBE323-F5AC-49D6-897B-911584C67028}"/>
                  </a:ext>
                </a:extLst>
              </p:cNvPr>
              <p:cNvSpPr>
                <a:spLocks/>
              </p:cNvSpPr>
              <p:nvPr/>
            </p:nvSpPr>
            <p:spPr bwMode="hidden">
              <a:xfrm>
                <a:off x="1122" y="2578"/>
                <a:ext cx="66" cy="60"/>
              </a:xfrm>
              <a:custGeom>
                <a:avLst/>
                <a:gdLst>
                  <a:gd name="T0" fmla="*/ 54 w 66"/>
                  <a:gd name="T1" fmla="*/ 0 h 60"/>
                  <a:gd name="T2" fmla="*/ 42 w 66"/>
                  <a:gd name="T3" fmla="*/ 18 h 60"/>
                  <a:gd name="T4" fmla="*/ 36 w 66"/>
                  <a:gd name="T5" fmla="*/ 6 h 60"/>
                  <a:gd name="T6" fmla="*/ 24 w 66"/>
                  <a:gd name="T7" fmla="*/ 30 h 60"/>
                  <a:gd name="T8" fmla="*/ 18 w 66"/>
                  <a:gd name="T9" fmla="*/ 36 h 60"/>
                  <a:gd name="T10" fmla="*/ 6 w 66"/>
                  <a:gd name="T11" fmla="*/ 48 h 60"/>
                  <a:gd name="T12" fmla="*/ 0 w 66"/>
                  <a:gd name="T13" fmla="*/ 60 h 60"/>
                  <a:gd name="T14" fmla="*/ 12 w 66"/>
                  <a:gd name="T15" fmla="*/ 54 h 60"/>
                  <a:gd name="T16" fmla="*/ 30 w 66"/>
                  <a:gd name="T17" fmla="*/ 36 h 60"/>
                  <a:gd name="T18" fmla="*/ 54 w 66"/>
                  <a:gd name="T19" fmla="*/ 18 h 60"/>
                  <a:gd name="T20" fmla="*/ 66 w 66"/>
                  <a:gd name="T21" fmla="*/ 6 h 60"/>
                  <a:gd name="T22" fmla="*/ 54 w 66"/>
                  <a:gd name="T23" fmla="*/ 0 h 60"/>
                  <a:gd name="T24" fmla="*/ 54 w 66"/>
                  <a:gd name="T25" fmla="*/ 0 h 6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66" h="60">
                    <a:moveTo>
                      <a:pt x="54" y="0"/>
                    </a:moveTo>
                    <a:lnTo>
                      <a:pt x="42" y="18"/>
                    </a:lnTo>
                    <a:lnTo>
                      <a:pt x="36" y="6"/>
                    </a:lnTo>
                    <a:lnTo>
                      <a:pt x="24" y="30"/>
                    </a:lnTo>
                    <a:lnTo>
                      <a:pt x="18" y="36"/>
                    </a:lnTo>
                    <a:lnTo>
                      <a:pt x="6" y="48"/>
                    </a:lnTo>
                    <a:lnTo>
                      <a:pt x="0" y="60"/>
                    </a:lnTo>
                    <a:lnTo>
                      <a:pt x="12" y="54"/>
                    </a:lnTo>
                    <a:lnTo>
                      <a:pt x="30" y="36"/>
                    </a:lnTo>
                    <a:lnTo>
                      <a:pt x="54" y="18"/>
                    </a:lnTo>
                    <a:lnTo>
                      <a:pt x="66" y="6"/>
                    </a:lnTo>
                    <a:lnTo>
                      <a:pt x="54" y="0"/>
                    </a:lnTo>
                    <a:close/>
                  </a:path>
                </a:pathLst>
              </a:custGeom>
              <a:gradFill rotWithShape="0">
                <a:gsLst>
                  <a:gs pos="0">
                    <a:schemeClr val="bg2"/>
                  </a:gs>
                  <a:gs pos="100000">
                    <a:schemeClr val="bg1"/>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6" name="Freeform 24">
                <a:extLst>
                  <a:ext uri="{FF2B5EF4-FFF2-40B4-BE49-F238E27FC236}">
                    <a16:creationId xmlns:a16="http://schemas.microsoft.com/office/drawing/2014/main" id="{2A2F9F59-D594-433B-9C80-3DF4681974BF}"/>
                  </a:ext>
                </a:extLst>
              </p:cNvPr>
              <p:cNvSpPr>
                <a:spLocks/>
              </p:cNvSpPr>
              <p:nvPr/>
            </p:nvSpPr>
            <p:spPr bwMode="hidden">
              <a:xfrm>
                <a:off x="942" y="2674"/>
                <a:ext cx="161" cy="179"/>
              </a:xfrm>
              <a:custGeom>
                <a:avLst/>
                <a:gdLst>
                  <a:gd name="T0" fmla="*/ 131 w 161"/>
                  <a:gd name="T1" fmla="*/ 53 h 179"/>
                  <a:gd name="T2" fmla="*/ 137 w 161"/>
                  <a:gd name="T3" fmla="*/ 53 h 179"/>
                  <a:gd name="T4" fmla="*/ 143 w 161"/>
                  <a:gd name="T5" fmla="*/ 41 h 179"/>
                  <a:gd name="T6" fmla="*/ 155 w 161"/>
                  <a:gd name="T7" fmla="*/ 35 h 179"/>
                  <a:gd name="T8" fmla="*/ 161 w 161"/>
                  <a:gd name="T9" fmla="*/ 24 h 179"/>
                  <a:gd name="T10" fmla="*/ 161 w 161"/>
                  <a:gd name="T11" fmla="*/ 12 h 179"/>
                  <a:gd name="T12" fmla="*/ 161 w 161"/>
                  <a:gd name="T13" fmla="*/ 0 h 179"/>
                  <a:gd name="T14" fmla="*/ 149 w 161"/>
                  <a:gd name="T15" fmla="*/ 24 h 179"/>
                  <a:gd name="T16" fmla="*/ 143 w 161"/>
                  <a:gd name="T17" fmla="*/ 35 h 179"/>
                  <a:gd name="T18" fmla="*/ 131 w 161"/>
                  <a:gd name="T19" fmla="*/ 35 h 179"/>
                  <a:gd name="T20" fmla="*/ 119 w 161"/>
                  <a:gd name="T21" fmla="*/ 41 h 179"/>
                  <a:gd name="T22" fmla="*/ 125 w 161"/>
                  <a:gd name="T23" fmla="*/ 53 h 179"/>
                  <a:gd name="T24" fmla="*/ 95 w 161"/>
                  <a:gd name="T25" fmla="*/ 95 h 179"/>
                  <a:gd name="T26" fmla="*/ 0 w 161"/>
                  <a:gd name="T27" fmla="*/ 137 h 179"/>
                  <a:gd name="T28" fmla="*/ 60 w 161"/>
                  <a:gd name="T29" fmla="*/ 119 h 179"/>
                  <a:gd name="T30" fmla="*/ 54 w 161"/>
                  <a:gd name="T31" fmla="*/ 125 h 179"/>
                  <a:gd name="T32" fmla="*/ 48 w 161"/>
                  <a:gd name="T33" fmla="*/ 131 h 179"/>
                  <a:gd name="T34" fmla="*/ 24 w 161"/>
                  <a:gd name="T35" fmla="*/ 155 h 179"/>
                  <a:gd name="T36" fmla="*/ 12 w 161"/>
                  <a:gd name="T37" fmla="*/ 167 h 179"/>
                  <a:gd name="T38" fmla="*/ 0 w 161"/>
                  <a:gd name="T39" fmla="*/ 173 h 179"/>
                  <a:gd name="T40" fmla="*/ 0 w 161"/>
                  <a:gd name="T41" fmla="*/ 179 h 179"/>
                  <a:gd name="T42" fmla="*/ 6 w 161"/>
                  <a:gd name="T43" fmla="*/ 173 h 179"/>
                  <a:gd name="T44" fmla="*/ 30 w 161"/>
                  <a:gd name="T45" fmla="*/ 155 h 179"/>
                  <a:gd name="T46" fmla="*/ 48 w 161"/>
                  <a:gd name="T47" fmla="*/ 143 h 179"/>
                  <a:gd name="T48" fmla="*/ 71 w 161"/>
                  <a:gd name="T49" fmla="*/ 125 h 179"/>
                  <a:gd name="T50" fmla="*/ 95 w 161"/>
                  <a:gd name="T51" fmla="*/ 107 h 179"/>
                  <a:gd name="T52" fmla="*/ 119 w 161"/>
                  <a:gd name="T53" fmla="*/ 77 h 179"/>
                  <a:gd name="T54" fmla="*/ 131 w 161"/>
                  <a:gd name="T55" fmla="*/ 59 h 179"/>
                  <a:gd name="T56" fmla="*/ 131 w 161"/>
                  <a:gd name="T57" fmla="*/ 53 h 179"/>
                  <a:gd name="T58" fmla="*/ 131 w 161"/>
                  <a:gd name="T59" fmla="*/ 53 h 179"/>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161" h="179">
                    <a:moveTo>
                      <a:pt x="131" y="53"/>
                    </a:moveTo>
                    <a:lnTo>
                      <a:pt x="137" y="53"/>
                    </a:lnTo>
                    <a:lnTo>
                      <a:pt x="143" y="41"/>
                    </a:lnTo>
                    <a:lnTo>
                      <a:pt x="155" y="35"/>
                    </a:lnTo>
                    <a:lnTo>
                      <a:pt x="161" y="24"/>
                    </a:lnTo>
                    <a:lnTo>
                      <a:pt x="161" y="12"/>
                    </a:lnTo>
                    <a:lnTo>
                      <a:pt x="161" y="0"/>
                    </a:lnTo>
                    <a:lnTo>
                      <a:pt x="149" y="24"/>
                    </a:lnTo>
                    <a:lnTo>
                      <a:pt x="143" y="35"/>
                    </a:lnTo>
                    <a:lnTo>
                      <a:pt x="131" y="35"/>
                    </a:lnTo>
                    <a:lnTo>
                      <a:pt x="119" y="41"/>
                    </a:lnTo>
                    <a:lnTo>
                      <a:pt x="125" y="53"/>
                    </a:lnTo>
                    <a:lnTo>
                      <a:pt x="95" y="95"/>
                    </a:lnTo>
                    <a:lnTo>
                      <a:pt x="0" y="137"/>
                    </a:lnTo>
                    <a:lnTo>
                      <a:pt x="60" y="119"/>
                    </a:lnTo>
                    <a:lnTo>
                      <a:pt x="54" y="125"/>
                    </a:lnTo>
                    <a:lnTo>
                      <a:pt x="48" y="131"/>
                    </a:lnTo>
                    <a:lnTo>
                      <a:pt x="24" y="155"/>
                    </a:lnTo>
                    <a:lnTo>
                      <a:pt x="12" y="167"/>
                    </a:lnTo>
                    <a:lnTo>
                      <a:pt x="0" y="173"/>
                    </a:lnTo>
                    <a:lnTo>
                      <a:pt x="0" y="179"/>
                    </a:lnTo>
                    <a:lnTo>
                      <a:pt x="6" y="173"/>
                    </a:lnTo>
                    <a:lnTo>
                      <a:pt x="30" y="155"/>
                    </a:lnTo>
                    <a:lnTo>
                      <a:pt x="48" y="143"/>
                    </a:lnTo>
                    <a:lnTo>
                      <a:pt x="71" y="125"/>
                    </a:lnTo>
                    <a:lnTo>
                      <a:pt x="95" y="107"/>
                    </a:lnTo>
                    <a:lnTo>
                      <a:pt x="119" y="77"/>
                    </a:lnTo>
                    <a:lnTo>
                      <a:pt x="131" y="59"/>
                    </a:lnTo>
                    <a:lnTo>
                      <a:pt x="131" y="53"/>
                    </a:lnTo>
                    <a:close/>
                  </a:path>
                </a:pathLst>
              </a:custGeom>
              <a:gradFill rotWithShape="0">
                <a:gsLst>
                  <a:gs pos="0">
                    <a:schemeClr val="bg2"/>
                  </a:gs>
                  <a:gs pos="100000">
                    <a:schemeClr val="bg1"/>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7" name="Freeform 25">
                <a:extLst>
                  <a:ext uri="{FF2B5EF4-FFF2-40B4-BE49-F238E27FC236}">
                    <a16:creationId xmlns:a16="http://schemas.microsoft.com/office/drawing/2014/main" id="{9E1BF40B-0CE0-428E-A9E3-185322C0C2D9}"/>
                  </a:ext>
                </a:extLst>
              </p:cNvPr>
              <p:cNvSpPr>
                <a:spLocks/>
              </p:cNvSpPr>
              <p:nvPr/>
            </p:nvSpPr>
            <p:spPr bwMode="hidden">
              <a:xfrm>
                <a:off x="737" y="2763"/>
                <a:ext cx="73" cy="54"/>
              </a:xfrm>
              <a:custGeom>
                <a:avLst/>
                <a:gdLst>
                  <a:gd name="T0" fmla="*/ 24 w 72"/>
                  <a:gd name="T1" fmla="*/ 36 h 54"/>
                  <a:gd name="T2" fmla="*/ 49 w 72"/>
                  <a:gd name="T3" fmla="*/ 24 h 54"/>
                  <a:gd name="T4" fmla="*/ 61 w 72"/>
                  <a:gd name="T5" fmla="*/ 12 h 54"/>
                  <a:gd name="T6" fmla="*/ 67 w 72"/>
                  <a:gd name="T7" fmla="*/ 6 h 54"/>
                  <a:gd name="T8" fmla="*/ 73 w 72"/>
                  <a:gd name="T9" fmla="*/ 0 h 54"/>
                  <a:gd name="T10" fmla="*/ 43 w 72"/>
                  <a:gd name="T11" fmla="*/ 18 h 54"/>
                  <a:gd name="T12" fmla="*/ 30 w 72"/>
                  <a:gd name="T13" fmla="*/ 24 h 54"/>
                  <a:gd name="T14" fmla="*/ 24 w 72"/>
                  <a:gd name="T15" fmla="*/ 24 h 54"/>
                  <a:gd name="T16" fmla="*/ 18 w 72"/>
                  <a:gd name="T17" fmla="*/ 18 h 54"/>
                  <a:gd name="T18" fmla="*/ 12 w 72"/>
                  <a:gd name="T19" fmla="*/ 12 h 54"/>
                  <a:gd name="T20" fmla="*/ 0 w 72"/>
                  <a:gd name="T21" fmla="*/ 54 h 54"/>
                  <a:gd name="T22" fmla="*/ 12 w 72"/>
                  <a:gd name="T23" fmla="*/ 42 h 54"/>
                  <a:gd name="T24" fmla="*/ 24 w 72"/>
                  <a:gd name="T25" fmla="*/ 36 h 54"/>
                  <a:gd name="T26" fmla="*/ 24 w 72"/>
                  <a:gd name="T27" fmla="*/ 36 h 5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72" h="54">
                    <a:moveTo>
                      <a:pt x="24" y="36"/>
                    </a:moveTo>
                    <a:lnTo>
                      <a:pt x="48" y="24"/>
                    </a:lnTo>
                    <a:lnTo>
                      <a:pt x="60" y="12"/>
                    </a:lnTo>
                    <a:lnTo>
                      <a:pt x="66" y="6"/>
                    </a:lnTo>
                    <a:lnTo>
                      <a:pt x="72" y="0"/>
                    </a:lnTo>
                    <a:lnTo>
                      <a:pt x="42" y="18"/>
                    </a:lnTo>
                    <a:lnTo>
                      <a:pt x="30" y="24"/>
                    </a:lnTo>
                    <a:lnTo>
                      <a:pt x="24" y="24"/>
                    </a:lnTo>
                    <a:lnTo>
                      <a:pt x="18" y="18"/>
                    </a:lnTo>
                    <a:lnTo>
                      <a:pt x="12" y="12"/>
                    </a:lnTo>
                    <a:lnTo>
                      <a:pt x="0" y="54"/>
                    </a:lnTo>
                    <a:lnTo>
                      <a:pt x="12" y="42"/>
                    </a:lnTo>
                    <a:lnTo>
                      <a:pt x="24" y="36"/>
                    </a:lnTo>
                    <a:close/>
                  </a:path>
                </a:pathLst>
              </a:custGeom>
              <a:gradFill rotWithShape="0">
                <a:gsLst>
                  <a:gs pos="0">
                    <a:schemeClr val="bg2"/>
                  </a:gs>
                  <a:gs pos="100000">
                    <a:schemeClr val="bg1"/>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8" name="Freeform 26">
                <a:extLst>
                  <a:ext uri="{FF2B5EF4-FFF2-40B4-BE49-F238E27FC236}">
                    <a16:creationId xmlns:a16="http://schemas.microsoft.com/office/drawing/2014/main" id="{B0B91D48-A592-4628-8154-7F2B0214374B}"/>
                  </a:ext>
                </a:extLst>
              </p:cNvPr>
              <p:cNvSpPr>
                <a:spLocks/>
              </p:cNvSpPr>
              <p:nvPr/>
            </p:nvSpPr>
            <p:spPr bwMode="hidden">
              <a:xfrm>
                <a:off x="624" y="2889"/>
                <a:ext cx="12" cy="54"/>
              </a:xfrm>
              <a:custGeom>
                <a:avLst/>
                <a:gdLst>
                  <a:gd name="T0" fmla="*/ 12 w 12"/>
                  <a:gd name="T1" fmla="*/ 0 h 54"/>
                  <a:gd name="T2" fmla="*/ 0 w 12"/>
                  <a:gd name="T3" fmla="*/ 12 h 54"/>
                  <a:gd name="T4" fmla="*/ 0 w 12"/>
                  <a:gd name="T5" fmla="*/ 18 h 54"/>
                  <a:gd name="T6" fmla="*/ 6 w 12"/>
                  <a:gd name="T7" fmla="*/ 54 h 54"/>
                  <a:gd name="T8" fmla="*/ 12 w 12"/>
                  <a:gd name="T9" fmla="*/ 36 h 54"/>
                  <a:gd name="T10" fmla="*/ 12 w 12"/>
                  <a:gd name="T11" fmla="*/ 18 h 54"/>
                  <a:gd name="T12" fmla="*/ 12 w 12"/>
                  <a:gd name="T13" fmla="*/ 6 h 54"/>
                  <a:gd name="T14" fmla="*/ 12 w 12"/>
                  <a:gd name="T15" fmla="*/ 0 h 54"/>
                  <a:gd name="T16" fmla="*/ 12 w 12"/>
                  <a:gd name="T17" fmla="*/ 0 h 5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2" h="54">
                    <a:moveTo>
                      <a:pt x="12" y="0"/>
                    </a:moveTo>
                    <a:lnTo>
                      <a:pt x="0" y="12"/>
                    </a:lnTo>
                    <a:lnTo>
                      <a:pt x="0" y="18"/>
                    </a:lnTo>
                    <a:lnTo>
                      <a:pt x="6" y="54"/>
                    </a:lnTo>
                    <a:lnTo>
                      <a:pt x="12" y="36"/>
                    </a:lnTo>
                    <a:lnTo>
                      <a:pt x="12" y="18"/>
                    </a:lnTo>
                    <a:lnTo>
                      <a:pt x="12" y="6"/>
                    </a:lnTo>
                    <a:lnTo>
                      <a:pt x="12" y="0"/>
                    </a:lnTo>
                    <a:close/>
                  </a:path>
                </a:pathLst>
              </a:custGeom>
              <a:gradFill rotWithShape="0">
                <a:gsLst>
                  <a:gs pos="0">
                    <a:schemeClr val="bg2"/>
                  </a:gs>
                  <a:gs pos="100000">
                    <a:schemeClr val="bg1"/>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9" name="Freeform 27">
                <a:extLst>
                  <a:ext uri="{FF2B5EF4-FFF2-40B4-BE49-F238E27FC236}">
                    <a16:creationId xmlns:a16="http://schemas.microsoft.com/office/drawing/2014/main" id="{E55032BB-6C3F-4165-B72F-3A64F702E90B}"/>
                  </a:ext>
                </a:extLst>
              </p:cNvPr>
              <p:cNvSpPr>
                <a:spLocks/>
              </p:cNvSpPr>
              <p:nvPr/>
            </p:nvSpPr>
            <p:spPr bwMode="hidden">
              <a:xfrm>
                <a:off x="492" y="3021"/>
                <a:ext cx="48" cy="72"/>
              </a:xfrm>
              <a:custGeom>
                <a:avLst/>
                <a:gdLst>
                  <a:gd name="T0" fmla="*/ 48 w 48"/>
                  <a:gd name="T1" fmla="*/ 6 h 72"/>
                  <a:gd name="T2" fmla="*/ 48 w 48"/>
                  <a:gd name="T3" fmla="*/ 6 h 72"/>
                  <a:gd name="T4" fmla="*/ 48 w 48"/>
                  <a:gd name="T5" fmla="*/ 6 h 72"/>
                  <a:gd name="T6" fmla="*/ 48 w 48"/>
                  <a:gd name="T7" fmla="*/ 6 h 72"/>
                  <a:gd name="T8" fmla="*/ 6 w 48"/>
                  <a:gd name="T9" fmla="*/ 0 h 72"/>
                  <a:gd name="T10" fmla="*/ 42 w 48"/>
                  <a:gd name="T11" fmla="*/ 12 h 72"/>
                  <a:gd name="T12" fmla="*/ 42 w 48"/>
                  <a:gd name="T13" fmla="*/ 12 h 72"/>
                  <a:gd name="T14" fmla="*/ 0 w 48"/>
                  <a:gd name="T15" fmla="*/ 72 h 72"/>
                  <a:gd name="T16" fmla="*/ 18 w 48"/>
                  <a:gd name="T17" fmla="*/ 54 h 72"/>
                  <a:gd name="T18" fmla="*/ 18 w 48"/>
                  <a:gd name="T19" fmla="*/ 66 h 72"/>
                  <a:gd name="T20" fmla="*/ 48 w 48"/>
                  <a:gd name="T21" fmla="*/ 6 h 72"/>
                  <a:gd name="T22" fmla="*/ 48 w 48"/>
                  <a:gd name="T23" fmla="*/ 6 h 72"/>
                  <a:gd name="T24" fmla="*/ 48 w 48"/>
                  <a:gd name="T25" fmla="*/ 6 h 7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48" h="72">
                    <a:moveTo>
                      <a:pt x="48" y="6"/>
                    </a:moveTo>
                    <a:lnTo>
                      <a:pt x="48" y="6"/>
                    </a:lnTo>
                    <a:lnTo>
                      <a:pt x="6" y="0"/>
                    </a:lnTo>
                    <a:lnTo>
                      <a:pt x="42" y="12"/>
                    </a:lnTo>
                    <a:lnTo>
                      <a:pt x="0" y="72"/>
                    </a:lnTo>
                    <a:lnTo>
                      <a:pt x="18" y="54"/>
                    </a:lnTo>
                    <a:lnTo>
                      <a:pt x="18" y="66"/>
                    </a:lnTo>
                    <a:lnTo>
                      <a:pt x="48" y="6"/>
                    </a:lnTo>
                    <a:close/>
                  </a:path>
                </a:pathLst>
              </a:custGeom>
              <a:gradFill rotWithShape="0">
                <a:gsLst>
                  <a:gs pos="0">
                    <a:schemeClr val="bg2"/>
                  </a:gs>
                  <a:gs pos="100000">
                    <a:schemeClr val="bg1"/>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0" name="Freeform 28">
                <a:extLst>
                  <a:ext uri="{FF2B5EF4-FFF2-40B4-BE49-F238E27FC236}">
                    <a16:creationId xmlns:a16="http://schemas.microsoft.com/office/drawing/2014/main" id="{D7B59BCC-6DBC-4BF2-B2E6-272FC8CC15F8}"/>
                  </a:ext>
                </a:extLst>
              </p:cNvPr>
              <p:cNvSpPr>
                <a:spLocks/>
              </p:cNvSpPr>
              <p:nvPr/>
            </p:nvSpPr>
            <p:spPr bwMode="hidden">
              <a:xfrm>
                <a:off x="437" y="3027"/>
                <a:ext cx="288" cy="84"/>
              </a:xfrm>
              <a:custGeom>
                <a:avLst/>
                <a:gdLst>
                  <a:gd name="T0" fmla="*/ 288 w 287"/>
                  <a:gd name="T1" fmla="*/ 0 h 84"/>
                  <a:gd name="T2" fmla="*/ 0 w 287"/>
                  <a:gd name="T3" fmla="*/ 84 h 84"/>
                  <a:gd name="T4" fmla="*/ 169 w 287"/>
                  <a:gd name="T5" fmla="*/ 36 h 84"/>
                  <a:gd name="T6" fmla="*/ 114 w 287"/>
                  <a:gd name="T7" fmla="*/ 60 h 84"/>
                  <a:gd name="T8" fmla="*/ 277 w 287"/>
                  <a:gd name="T9" fmla="*/ 18 h 84"/>
                  <a:gd name="T10" fmla="*/ 288 w 287"/>
                  <a:gd name="T11" fmla="*/ 0 h 84"/>
                  <a:gd name="T12" fmla="*/ 288 w 287"/>
                  <a:gd name="T13" fmla="*/ 0 h 8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87" h="84">
                    <a:moveTo>
                      <a:pt x="287" y="0"/>
                    </a:moveTo>
                    <a:lnTo>
                      <a:pt x="0" y="84"/>
                    </a:lnTo>
                    <a:lnTo>
                      <a:pt x="168" y="36"/>
                    </a:lnTo>
                    <a:lnTo>
                      <a:pt x="114" y="60"/>
                    </a:lnTo>
                    <a:lnTo>
                      <a:pt x="276" y="18"/>
                    </a:lnTo>
                    <a:lnTo>
                      <a:pt x="287" y="0"/>
                    </a:lnTo>
                    <a:close/>
                  </a:path>
                </a:pathLst>
              </a:custGeom>
              <a:gradFill rotWithShape="0">
                <a:gsLst>
                  <a:gs pos="0">
                    <a:schemeClr val="bg2"/>
                  </a:gs>
                  <a:gs pos="100000">
                    <a:schemeClr val="bg1"/>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1" name="Freeform 29">
                <a:extLst>
                  <a:ext uri="{FF2B5EF4-FFF2-40B4-BE49-F238E27FC236}">
                    <a16:creationId xmlns:a16="http://schemas.microsoft.com/office/drawing/2014/main" id="{7C6D3373-3405-4072-BC97-9AFD10E75D5A}"/>
                  </a:ext>
                </a:extLst>
              </p:cNvPr>
              <p:cNvSpPr>
                <a:spLocks/>
              </p:cNvSpPr>
              <p:nvPr/>
            </p:nvSpPr>
            <p:spPr bwMode="hidden">
              <a:xfrm>
                <a:off x="828" y="3003"/>
                <a:ext cx="66" cy="108"/>
              </a:xfrm>
              <a:custGeom>
                <a:avLst/>
                <a:gdLst>
                  <a:gd name="T0" fmla="*/ 6 w 66"/>
                  <a:gd name="T1" fmla="*/ 0 h 108"/>
                  <a:gd name="T2" fmla="*/ 66 w 66"/>
                  <a:gd name="T3" fmla="*/ 6 h 108"/>
                  <a:gd name="T4" fmla="*/ 0 w 66"/>
                  <a:gd name="T5" fmla="*/ 84 h 108"/>
                  <a:gd name="T6" fmla="*/ 54 w 66"/>
                  <a:gd name="T7" fmla="*/ 24 h 108"/>
                  <a:gd name="T8" fmla="*/ 6 w 66"/>
                  <a:gd name="T9" fmla="*/ 108 h 108"/>
                  <a:gd name="T10" fmla="*/ 66 w 66"/>
                  <a:gd name="T11" fmla="*/ 6 h 108"/>
                  <a:gd name="T12" fmla="*/ 6 w 66"/>
                  <a:gd name="T13" fmla="*/ 0 h 108"/>
                  <a:gd name="T14" fmla="*/ 6 w 66"/>
                  <a:gd name="T15" fmla="*/ 0 h 10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66" h="108">
                    <a:moveTo>
                      <a:pt x="6" y="0"/>
                    </a:moveTo>
                    <a:lnTo>
                      <a:pt x="66" y="6"/>
                    </a:lnTo>
                    <a:lnTo>
                      <a:pt x="0" y="84"/>
                    </a:lnTo>
                    <a:lnTo>
                      <a:pt x="54" y="24"/>
                    </a:lnTo>
                    <a:lnTo>
                      <a:pt x="6" y="108"/>
                    </a:lnTo>
                    <a:lnTo>
                      <a:pt x="66" y="6"/>
                    </a:lnTo>
                    <a:lnTo>
                      <a:pt x="6" y="0"/>
                    </a:lnTo>
                    <a:close/>
                  </a:path>
                </a:pathLst>
              </a:custGeom>
              <a:gradFill rotWithShape="0">
                <a:gsLst>
                  <a:gs pos="0">
                    <a:schemeClr val="bg2"/>
                  </a:gs>
                  <a:gs pos="100000">
                    <a:schemeClr val="bg1"/>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2" name="Freeform 30">
                <a:extLst>
                  <a:ext uri="{FF2B5EF4-FFF2-40B4-BE49-F238E27FC236}">
                    <a16:creationId xmlns:a16="http://schemas.microsoft.com/office/drawing/2014/main" id="{72866DF0-80E3-4DE2-85DB-6BFF48E06496}"/>
                  </a:ext>
                </a:extLst>
              </p:cNvPr>
              <p:cNvSpPr>
                <a:spLocks/>
              </p:cNvSpPr>
              <p:nvPr/>
            </p:nvSpPr>
            <p:spPr bwMode="hidden">
              <a:xfrm>
                <a:off x="366" y="3111"/>
                <a:ext cx="77" cy="42"/>
              </a:xfrm>
              <a:custGeom>
                <a:avLst/>
                <a:gdLst>
                  <a:gd name="T0" fmla="*/ 36 w 77"/>
                  <a:gd name="T1" fmla="*/ 0 h 42"/>
                  <a:gd name="T2" fmla="*/ 42 w 77"/>
                  <a:gd name="T3" fmla="*/ 0 h 42"/>
                  <a:gd name="T4" fmla="*/ 60 w 77"/>
                  <a:gd name="T5" fmla="*/ 6 h 42"/>
                  <a:gd name="T6" fmla="*/ 48 w 77"/>
                  <a:gd name="T7" fmla="*/ 6 h 42"/>
                  <a:gd name="T8" fmla="*/ 42 w 77"/>
                  <a:gd name="T9" fmla="*/ 6 h 42"/>
                  <a:gd name="T10" fmla="*/ 60 w 77"/>
                  <a:gd name="T11" fmla="*/ 6 h 42"/>
                  <a:gd name="T12" fmla="*/ 0 w 77"/>
                  <a:gd name="T13" fmla="*/ 24 h 42"/>
                  <a:gd name="T14" fmla="*/ 71 w 77"/>
                  <a:gd name="T15" fmla="*/ 6 h 42"/>
                  <a:gd name="T16" fmla="*/ 66 w 77"/>
                  <a:gd name="T17" fmla="*/ 42 h 42"/>
                  <a:gd name="T18" fmla="*/ 77 w 77"/>
                  <a:gd name="T19" fmla="*/ 6 h 42"/>
                  <a:gd name="T20" fmla="*/ 36 w 77"/>
                  <a:gd name="T21" fmla="*/ 0 h 42"/>
                  <a:gd name="T22" fmla="*/ 36 w 77"/>
                  <a:gd name="T23" fmla="*/ 0 h 4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77" h="42">
                    <a:moveTo>
                      <a:pt x="36" y="0"/>
                    </a:moveTo>
                    <a:lnTo>
                      <a:pt x="42" y="0"/>
                    </a:lnTo>
                    <a:lnTo>
                      <a:pt x="60" y="6"/>
                    </a:lnTo>
                    <a:lnTo>
                      <a:pt x="48" y="6"/>
                    </a:lnTo>
                    <a:lnTo>
                      <a:pt x="42" y="6"/>
                    </a:lnTo>
                    <a:lnTo>
                      <a:pt x="60" y="6"/>
                    </a:lnTo>
                    <a:lnTo>
                      <a:pt x="0" y="24"/>
                    </a:lnTo>
                    <a:lnTo>
                      <a:pt x="71" y="6"/>
                    </a:lnTo>
                    <a:lnTo>
                      <a:pt x="66" y="42"/>
                    </a:lnTo>
                    <a:lnTo>
                      <a:pt x="77" y="6"/>
                    </a:lnTo>
                    <a:lnTo>
                      <a:pt x="36" y="0"/>
                    </a:lnTo>
                    <a:close/>
                  </a:path>
                </a:pathLst>
              </a:custGeom>
              <a:gradFill rotWithShape="0">
                <a:gsLst>
                  <a:gs pos="0">
                    <a:schemeClr val="bg2"/>
                  </a:gs>
                  <a:gs pos="100000">
                    <a:schemeClr val="bg1"/>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3" name="Freeform 31">
                <a:extLst>
                  <a:ext uri="{FF2B5EF4-FFF2-40B4-BE49-F238E27FC236}">
                    <a16:creationId xmlns:a16="http://schemas.microsoft.com/office/drawing/2014/main" id="{35BD4A79-B383-4204-8013-FE1587816B9F}"/>
                  </a:ext>
                </a:extLst>
              </p:cNvPr>
              <p:cNvSpPr>
                <a:spLocks/>
              </p:cNvSpPr>
              <p:nvPr/>
            </p:nvSpPr>
            <p:spPr bwMode="hidden">
              <a:xfrm>
                <a:off x="498" y="3165"/>
                <a:ext cx="66" cy="30"/>
              </a:xfrm>
              <a:custGeom>
                <a:avLst/>
                <a:gdLst>
                  <a:gd name="T0" fmla="*/ 66 w 66"/>
                  <a:gd name="T1" fmla="*/ 6 h 30"/>
                  <a:gd name="T2" fmla="*/ 0 w 66"/>
                  <a:gd name="T3" fmla="*/ 0 h 30"/>
                  <a:gd name="T4" fmla="*/ 54 w 66"/>
                  <a:gd name="T5" fmla="*/ 6 h 30"/>
                  <a:gd name="T6" fmla="*/ 18 w 66"/>
                  <a:gd name="T7" fmla="*/ 18 h 30"/>
                  <a:gd name="T8" fmla="*/ 60 w 66"/>
                  <a:gd name="T9" fmla="*/ 12 h 30"/>
                  <a:gd name="T10" fmla="*/ 60 w 66"/>
                  <a:gd name="T11" fmla="*/ 30 h 30"/>
                  <a:gd name="T12" fmla="*/ 60 w 66"/>
                  <a:gd name="T13" fmla="*/ 30 h 30"/>
                  <a:gd name="T14" fmla="*/ 66 w 66"/>
                  <a:gd name="T15" fmla="*/ 6 h 30"/>
                  <a:gd name="T16" fmla="*/ 66 w 66"/>
                  <a:gd name="T17" fmla="*/ 6 h 3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66" h="30">
                    <a:moveTo>
                      <a:pt x="66" y="6"/>
                    </a:moveTo>
                    <a:lnTo>
                      <a:pt x="0" y="0"/>
                    </a:lnTo>
                    <a:lnTo>
                      <a:pt x="54" y="6"/>
                    </a:lnTo>
                    <a:lnTo>
                      <a:pt x="18" y="18"/>
                    </a:lnTo>
                    <a:lnTo>
                      <a:pt x="60" y="12"/>
                    </a:lnTo>
                    <a:lnTo>
                      <a:pt x="60" y="30"/>
                    </a:lnTo>
                    <a:lnTo>
                      <a:pt x="66" y="6"/>
                    </a:lnTo>
                    <a:close/>
                  </a:path>
                </a:pathLst>
              </a:custGeom>
              <a:gradFill rotWithShape="0">
                <a:gsLst>
                  <a:gs pos="0">
                    <a:schemeClr val="bg2"/>
                  </a:gs>
                  <a:gs pos="100000">
                    <a:schemeClr val="bg1"/>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4" name="Freeform 32">
                <a:extLst>
                  <a:ext uri="{FF2B5EF4-FFF2-40B4-BE49-F238E27FC236}">
                    <a16:creationId xmlns:a16="http://schemas.microsoft.com/office/drawing/2014/main" id="{20223010-6B68-46B3-BBAE-91F8E3E8062F}"/>
                  </a:ext>
                </a:extLst>
              </p:cNvPr>
              <p:cNvSpPr>
                <a:spLocks/>
              </p:cNvSpPr>
              <p:nvPr/>
            </p:nvSpPr>
            <p:spPr bwMode="hidden">
              <a:xfrm>
                <a:off x="840" y="2919"/>
                <a:ext cx="18" cy="60"/>
              </a:xfrm>
              <a:custGeom>
                <a:avLst/>
                <a:gdLst>
                  <a:gd name="T0" fmla="*/ 0 w 18"/>
                  <a:gd name="T1" fmla="*/ 24 h 60"/>
                  <a:gd name="T2" fmla="*/ 12 w 18"/>
                  <a:gd name="T3" fmla="*/ 24 h 60"/>
                  <a:gd name="T4" fmla="*/ 12 w 18"/>
                  <a:gd name="T5" fmla="*/ 60 h 60"/>
                  <a:gd name="T6" fmla="*/ 18 w 18"/>
                  <a:gd name="T7" fmla="*/ 18 h 60"/>
                  <a:gd name="T8" fmla="*/ 18 w 18"/>
                  <a:gd name="T9" fmla="*/ 18 h 60"/>
                  <a:gd name="T10" fmla="*/ 18 w 18"/>
                  <a:gd name="T11" fmla="*/ 0 h 60"/>
                  <a:gd name="T12" fmla="*/ 12 w 18"/>
                  <a:gd name="T13" fmla="*/ 18 h 60"/>
                  <a:gd name="T14" fmla="*/ 0 w 18"/>
                  <a:gd name="T15" fmla="*/ 24 h 60"/>
                  <a:gd name="T16" fmla="*/ 0 w 18"/>
                  <a:gd name="T17" fmla="*/ 24 h 6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8" h="60">
                    <a:moveTo>
                      <a:pt x="0" y="24"/>
                    </a:moveTo>
                    <a:lnTo>
                      <a:pt x="12" y="24"/>
                    </a:lnTo>
                    <a:lnTo>
                      <a:pt x="12" y="60"/>
                    </a:lnTo>
                    <a:lnTo>
                      <a:pt x="18" y="18"/>
                    </a:lnTo>
                    <a:lnTo>
                      <a:pt x="18" y="0"/>
                    </a:lnTo>
                    <a:lnTo>
                      <a:pt x="12" y="18"/>
                    </a:lnTo>
                    <a:lnTo>
                      <a:pt x="0" y="24"/>
                    </a:lnTo>
                    <a:close/>
                  </a:path>
                </a:pathLst>
              </a:custGeom>
              <a:gradFill rotWithShape="0">
                <a:gsLst>
                  <a:gs pos="0">
                    <a:schemeClr val="bg2"/>
                  </a:gs>
                  <a:gs pos="100000">
                    <a:schemeClr val="bg1"/>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5" name="Freeform 33">
                <a:extLst>
                  <a:ext uri="{FF2B5EF4-FFF2-40B4-BE49-F238E27FC236}">
                    <a16:creationId xmlns:a16="http://schemas.microsoft.com/office/drawing/2014/main" id="{C6B3BEB8-706B-420C-AC0C-C4753BB6C9F6}"/>
                  </a:ext>
                </a:extLst>
              </p:cNvPr>
              <p:cNvSpPr>
                <a:spLocks/>
              </p:cNvSpPr>
              <p:nvPr/>
            </p:nvSpPr>
            <p:spPr bwMode="hidden">
              <a:xfrm>
                <a:off x="546" y="3021"/>
                <a:ext cx="6" cy="18"/>
              </a:xfrm>
              <a:custGeom>
                <a:avLst/>
                <a:gdLst>
                  <a:gd name="T0" fmla="*/ 6 w 6"/>
                  <a:gd name="T1" fmla="*/ 0 h 18"/>
                  <a:gd name="T2" fmla="*/ 0 w 6"/>
                  <a:gd name="T3" fmla="*/ 18 h 18"/>
                  <a:gd name="T4" fmla="*/ 6 w 6"/>
                  <a:gd name="T5" fmla="*/ 12 h 18"/>
                  <a:gd name="T6" fmla="*/ 6 w 6"/>
                  <a:gd name="T7" fmla="*/ 0 h 18"/>
                  <a:gd name="T8" fmla="*/ 6 w 6"/>
                  <a:gd name="T9" fmla="*/ 0 h 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 h="18">
                    <a:moveTo>
                      <a:pt x="6" y="0"/>
                    </a:moveTo>
                    <a:lnTo>
                      <a:pt x="0" y="18"/>
                    </a:lnTo>
                    <a:lnTo>
                      <a:pt x="6" y="12"/>
                    </a:lnTo>
                    <a:lnTo>
                      <a:pt x="6" y="0"/>
                    </a:lnTo>
                    <a:close/>
                  </a:path>
                </a:pathLst>
              </a:custGeom>
              <a:gradFill rotWithShape="0">
                <a:gsLst>
                  <a:gs pos="0">
                    <a:schemeClr val="bg2"/>
                  </a:gs>
                  <a:gs pos="100000">
                    <a:schemeClr val="bg1"/>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6" name="Freeform 34">
                <a:extLst>
                  <a:ext uri="{FF2B5EF4-FFF2-40B4-BE49-F238E27FC236}">
                    <a16:creationId xmlns:a16="http://schemas.microsoft.com/office/drawing/2014/main" id="{3468FDB4-1633-4D37-9210-E693729A2417}"/>
                  </a:ext>
                </a:extLst>
              </p:cNvPr>
              <p:cNvSpPr>
                <a:spLocks/>
              </p:cNvSpPr>
              <p:nvPr/>
            </p:nvSpPr>
            <p:spPr bwMode="hidden">
              <a:xfrm>
                <a:off x="534" y="2943"/>
                <a:ext cx="30" cy="78"/>
              </a:xfrm>
              <a:custGeom>
                <a:avLst/>
                <a:gdLst>
                  <a:gd name="T0" fmla="*/ 24 w 30"/>
                  <a:gd name="T1" fmla="*/ 6 h 78"/>
                  <a:gd name="T2" fmla="*/ 18 w 30"/>
                  <a:gd name="T3" fmla="*/ 24 h 78"/>
                  <a:gd name="T4" fmla="*/ 0 w 30"/>
                  <a:gd name="T5" fmla="*/ 18 h 78"/>
                  <a:gd name="T6" fmla="*/ 12 w 30"/>
                  <a:gd name="T7" fmla="*/ 30 h 78"/>
                  <a:gd name="T8" fmla="*/ 6 w 30"/>
                  <a:gd name="T9" fmla="*/ 42 h 78"/>
                  <a:gd name="T10" fmla="*/ 18 w 30"/>
                  <a:gd name="T11" fmla="*/ 78 h 78"/>
                  <a:gd name="T12" fmla="*/ 18 w 30"/>
                  <a:gd name="T13" fmla="*/ 24 h 78"/>
                  <a:gd name="T14" fmla="*/ 24 w 30"/>
                  <a:gd name="T15" fmla="*/ 12 h 78"/>
                  <a:gd name="T16" fmla="*/ 30 w 30"/>
                  <a:gd name="T17" fmla="*/ 6 h 78"/>
                  <a:gd name="T18" fmla="*/ 30 w 30"/>
                  <a:gd name="T19" fmla="*/ 6 h 78"/>
                  <a:gd name="T20" fmla="*/ 12 w 30"/>
                  <a:gd name="T21" fmla="*/ 0 h 78"/>
                  <a:gd name="T22" fmla="*/ 24 w 30"/>
                  <a:gd name="T23" fmla="*/ 6 h 78"/>
                  <a:gd name="T24" fmla="*/ 24 w 30"/>
                  <a:gd name="T25" fmla="*/ 6 h 7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0" h="78">
                    <a:moveTo>
                      <a:pt x="24" y="6"/>
                    </a:moveTo>
                    <a:lnTo>
                      <a:pt x="18" y="24"/>
                    </a:lnTo>
                    <a:lnTo>
                      <a:pt x="0" y="18"/>
                    </a:lnTo>
                    <a:lnTo>
                      <a:pt x="12" y="30"/>
                    </a:lnTo>
                    <a:lnTo>
                      <a:pt x="6" y="42"/>
                    </a:lnTo>
                    <a:lnTo>
                      <a:pt x="18" y="78"/>
                    </a:lnTo>
                    <a:lnTo>
                      <a:pt x="18" y="24"/>
                    </a:lnTo>
                    <a:lnTo>
                      <a:pt x="24" y="12"/>
                    </a:lnTo>
                    <a:lnTo>
                      <a:pt x="30" y="6"/>
                    </a:lnTo>
                    <a:lnTo>
                      <a:pt x="12" y="0"/>
                    </a:lnTo>
                    <a:lnTo>
                      <a:pt x="24" y="6"/>
                    </a:lnTo>
                    <a:close/>
                  </a:path>
                </a:pathLst>
              </a:custGeom>
              <a:gradFill rotWithShape="0">
                <a:gsLst>
                  <a:gs pos="0">
                    <a:schemeClr val="bg2"/>
                  </a:gs>
                  <a:gs pos="100000">
                    <a:schemeClr val="bg1"/>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7" name="Freeform 35">
                <a:extLst>
                  <a:ext uri="{FF2B5EF4-FFF2-40B4-BE49-F238E27FC236}">
                    <a16:creationId xmlns:a16="http://schemas.microsoft.com/office/drawing/2014/main" id="{7D2B45E6-835C-40E9-B0D2-90262C6BAB06}"/>
                  </a:ext>
                </a:extLst>
              </p:cNvPr>
              <p:cNvSpPr>
                <a:spLocks/>
              </p:cNvSpPr>
              <p:nvPr/>
            </p:nvSpPr>
            <p:spPr bwMode="hidden">
              <a:xfrm>
                <a:off x="540" y="3039"/>
                <a:ext cx="24" cy="24"/>
              </a:xfrm>
              <a:custGeom>
                <a:avLst/>
                <a:gdLst>
                  <a:gd name="T0" fmla="*/ 6 w 24"/>
                  <a:gd name="T1" fmla="*/ 0 h 24"/>
                  <a:gd name="T2" fmla="*/ 0 w 24"/>
                  <a:gd name="T3" fmla="*/ 0 h 24"/>
                  <a:gd name="T4" fmla="*/ 6 w 24"/>
                  <a:gd name="T5" fmla="*/ 0 h 24"/>
                  <a:gd name="T6" fmla="*/ 12 w 24"/>
                  <a:gd name="T7" fmla="*/ 6 h 24"/>
                  <a:gd name="T8" fmla="*/ 24 w 24"/>
                  <a:gd name="T9" fmla="*/ 24 h 24"/>
                  <a:gd name="T10" fmla="*/ 24 w 24"/>
                  <a:gd name="T11" fmla="*/ 18 h 24"/>
                  <a:gd name="T12" fmla="*/ 18 w 24"/>
                  <a:gd name="T13" fmla="*/ 6 h 24"/>
                  <a:gd name="T14" fmla="*/ 12 w 24"/>
                  <a:gd name="T15" fmla="*/ 0 h 24"/>
                  <a:gd name="T16" fmla="*/ 6 w 24"/>
                  <a:gd name="T17" fmla="*/ 0 h 24"/>
                  <a:gd name="T18" fmla="*/ 6 w 24"/>
                  <a:gd name="T19" fmla="*/ 0 h 24"/>
                  <a:gd name="T20" fmla="*/ 6 w 24"/>
                  <a:gd name="T21" fmla="*/ 0 h 2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4" h="24">
                    <a:moveTo>
                      <a:pt x="6" y="0"/>
                    </a:moveTo>
                    <a:lnTo>
                      <a:pt x="0" y="0"/>
                    </a:lnTo>
                    <a:lnTo>
                      <a:pt x="6" y="0"/>
                    </a:lnTo>
                    <a:lnTo>
                      <a:pt x="12" y="6"/>
                    </a:lnTo>
                    <a:lnTo>
                      <a:pt x="24" y="24"/>
                    </a:lnTo>
                    <a:lnTo>
                      <a:pt x="24" y="18"/>
                    </a:lnTo>
                    <a:lnTo>
                      <a:pt x="18" y="6"/>
                    </a:lnTo>
                    <a:lnTo>
                      <a:pt x="12" y="0"/>
                    </a:lnTo>
                    <a:lnTo>
                      <a:pt x="6" y="0"/>
                    </a:lnTo>
                    <a:close/>
                  </a:path>
                </a:pathLst>
              </a:custGeom>
              <a:gradFill rotWithShape="0">
                <a:gsLst>
                  <a:gs pos="0">
                    <a:schemeClr val="bg2"/>
                  </a:gs>
                  <a:gs pos="100000">
                    <a:schemeClr val="bg1"/>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8" name="Freeform 36">
                <a:extLst>
                  <a:ext uri="{FF2B5EF4-FFF2-40B4-BE49-F238E27FC236}">
                    <a16:creationId xmlns:a16="http://schemas.microsoft.com/office/drawing/2014/main" id="{98065F89-A4D0-4AEA-9E31-7B2DB8128B59}"/>
                  </a:ext>
                </a:extLst>
              </p:cNvPr>
              <p:cNvSpPr>
                <a:spLocks/>
              </p:cNvSpPr>
              <p:nvPr/>
            </p:nvSpPr>
            <p:spPr bwMode="hidden">
              <a:xfrm>
                <a:off x="801" y="2681"/>
                <a:ext cx="215" cy="216"/>
              </a:xfrm>
              <a:custGeom>
                <a:avLst/>
                <a:gdLst>
                  <a:gd name="T0" fmla="*/ 215 w 215"/>
                  <a:gd name="T1" fmla="*/ 0 h 216"/>
                  <a:gd name="T2" fmla="*/ 147 w 215"/>
                  <a:gd name="T3" fmla="*/ 36 h 216"/>
                  <a:gd name="T4" fmla="*/ 132 w 215"/>
                  <a:gd name="T5" fmla="*/ 49 h 216"/>
                  <a:gd name="T6" fmla="*/ 104 w 215"/>
                  <a:gd name="T7" fmla="*/ 79 h 216"/>
                  <a:gd name="T8" fmla="*/ 87 w 215"/>
                  <a:gd name="T9" fmla="*/ 114 h 216"/>
                  <a:gd name="T10" fmla="*/ 48 w 215"/>
                  <a:gd name="T11" fmla="*/ 156 h 216"/>
                  <a:gd name="T12" fmla="*/ 42 w 215"/>
                  <a:gd name="T13" fmla="*/ 166 h 216"/>
                  <a:gd name="T14" fmla="*/ 29 w 215"/>
                  <a:gd name="T15" fmla="*/ 177 h 216"/>
                  <a:gd name="T16" fmla="*/ 0 w 215"/>
                  <a:gd name="T17" fmla="*/ 208 h 216"/>
                  <a:gd name="T18" fmla="*/ 48 w 215"/>
                  <a:gd name="T19" fmla="*/ 216 h 216"/>
                  <a:gd name="T20" fmla="*/ 215 w 215"/>
                  <a:gd name="T21" fmla="*/ 0 h 21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15" h="216">
                    <a:moveTo>
                      <a:pt x="215" y="0"/>
                    </a:moveTo>
                    <a:lnTo>
                      <a:pt x="147" y="36"/>
                    </a:lnTo>
                    <a:lnTo>
                      <a:pt x="132" y="49"/>
                    </a:lnTo>
                    <a:lnTo>
                      <a:pt x="104" y="79"/>
                    </a:lnTo>
                    <a:lnTo>
                      <a:pt x="87" y="114"/>
                    </a:lnTo>
                    <a:lnTo>
                      <a:pt x="48" y="156"/>
                    </a:lnTo>
                    <a:lnTo>
                      <a:pt x="42" y="166"/>
                    </a:lnTo>
                    <a:lnTo>
                      <a:pt x="29" y="177"/>
                    </a:lnTo>
                    <a:lnTo>
                      <a:pt x="0" y="208"/>
                    </a:lnTo>
                    <a:lnTo>
                      <a:pt x="48" y="216"/>
                    </a:lnTo>
                    <a:lnTo>
                      <a:pt x="215" y="0"/>
                    </a:lnTo>
                    <a:close/>
                  </a:path>
                </a:pathLst>
              </a:custGeom>
              <a:solidFill>
                <a:schemeClr val="bg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9" name="Freeform 37">
                <a:extLst>
                  <a:ext uri="{FF2B5EF4-FFF2-40B4-BE49-F238E27FC236}">
                    <a16:creationId xmlns:a16="http://schemas.microsoft.com/office/drawing/2014/main" id="{65105E60-A4EC-4D0D-869D-DCE62B345A88}"/>
                  </a:ext>
                </a:extLst>
              </p:cNvPr>
              <p:cNvSpPr>
                <a:spLocks/>
              </p:cNvSpPr>
              <p:nvPr/>
            </p:nvSpPr>
            <p:spPr bwMode="hidden">
              <a:xfrm>
                <a:off x="536" y="2710"/>
                <a:ext cx="212" cy="179"/>
              </a:xfrm>
              <a:custGeom>
                <a:avLst/>
                <a:gdLst>
                  <a:gd name="T0" fmla="*/ 212 w 212"/>
                  <a:gd name="T1" fmla="*/ 0 h 179"/>
                  <a:gd name="T2" fmla="*/ 144 w 212"/>
                  <a:gd name="T3" fmla="*/ 36 h 179"/>
                  <a:gd name="T4" fmla="*/ 0 w 212"/>
                  <a:gd name="T5" fmla="*/ 179 h 179"/>
                  <a:gd name="T6" fmla="*/ 177 w 212"/>
                  <a:gd name="T7" fmla="*/ 85 h 179"/>
                  <a:gd name="T8" fmla="*/ 212 w 212"/>
                  <a:gd name="T9" fmla="*/ 0 h 17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2" h="179">
                    <a:moveTo>
                      <a:pt x="212" y="0"/>
                    </a:moveTo>
                    <a:lnTo>
                      <a:pt x="144" y="36"/>
                    </a:lnTo>
                    <a:lnTo>
                      <a:pt x="0" y="179"/>
                    </a:lnTo>
                    <a:lnTo>
                      <a:pt x="177" y="85"/>
                    </a:lnTo>
                    <a:lnTo>
                      <a:pt x="212" y="0"/>
                    </a:lnTo>
                    <a:close/>
                  </a:path>
                </a:pathLst>
              </a:custGeom>
              <a:solidFill>
                <a:schemeClr val="bg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0" name="Freeform 38">
                <a:extLst>
                  <a:ext uri="{FF2B5EF4-FFF2-40B4-BE49-F238E27FC236}">
                    <a16:creationId xmlns:a16="http://schemas.microsoft.com/office/drawing/2014/main" id="{84B7F86A-6B37-44D5-BCF9-A534FDEF1C42}"/>
                  </a:ext>
                </a:extLst>
              </p:cNvPr>
              <p:cNvSpPr>
                <a:spLocks/>
              </p:cNvSpPr>
              <p:nvPr/>
            </p:nvSpPr>
            <p:spPr bwMode="hidden">
              <a:xfrm>
                <a:off x="1037" y="2609"/>
                <a:ext cx="64" cy="79"/>
              </a:xfrm>
              <a:custGeom>
                <a:avLst/>
                <a:gdLst>
                  <a:gd name="T0" fmla="*/ 0 w 64"/>
                  <a:gd name="T1" fmla="*/ 22 h 79"/>
                  <a:gd name="T2" fmla="*/ 64 w 64"/>
                  <a:gd name="T3" fmla="*/ 79 h 79"/>
                  <a:gd name="T4" fmla="*/ 60 w 64"/>
                  <a:gd name="T5" fmla="*/ 0 h 79"/>
                  <a:gd name="T6" fmla="*/ 0 w 64"/>
                  <a:gd name="T7" fmla="*/ 22 h 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64" h="79">
                    <a:moveTo>
                      <a:pt x="0" y="22"/>
                    </a:moveTo>
                    <a:lnTo>
                      <a:pt x="64" y="79"/>
                    </a:lnTo>
                    <a:lnTo>
                      <a:pt x="60" y="0"/>
                    </a:lnTo>
                    <a:lnTo>
                      <a:pt x="0" y="22"/>
                    </a:lnTo>
                    <a:close/>
                  </a:path>
                </a:pathLst>
              </a:custGeom>
              <a:solidFill>
                <a:schemeClr val="bg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1" name="Freeform 39">
                <a:extLst>
                  <a:ext uri="{FF2B5EF4-FFF2-40B4-BE49-F238E27FC236}">
                    <a16:creationId xmlns:a16="http://schemas.microsoft.com/office/drawing/2014/main" id="{00DDE655-8BE4-43E5-8298-394967A867B6}"/>
                  </a:ext>
                </a:extLst>
              </p:cNvPr>
              <p:cNvSpPr>
                <a:spLocks/>
              </p:cNvSpPr>
              <p:nvPr userDrawn="1"/>
            </p:nvSpPr>
            <p:spPr bwMode="hidden">
              <a:xfrm>
                <a:off x="867" y="2471"/>
                <a:ext cx="137" cy="207"/>
              </a:xfrm>
              <a:custGeom>
                <a:avLst/>
                <a:gdLst>
                  <a:gd name="T0" fmla="*/ 0 w 137"/>
                  <a:gd name="T1" fmla="*/ 0 h 207"/>
                  <a:gd name="T2" fmla="*/ 17 w 137"/>
                  <a:gd name="T3" fmla="*/ 87 h 207"/>
                  <a:gd name="T4" fmla="*/ 69 w 137"/>
                  <a:gd name="T5" fmla="*/ 154 h 207"/>
                  <a:gd name="T6" fmla="*/ 137 w 137"/>
                  <a:gd name="T7" fmla="*/ 207 h 207"/>
                  <a:gd name="T8" fmla="*/ 0 w 137"/>
                  <a:gd name="T9" fmla="*/ 0 h 20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7" h="207">
                    <a:moveTo>
                      <a:pt x="0" y="0"/>
                    </a:moveTo>
                    <a:lnTo>
                      <a:pt x="17" y="87"/>
                    </a:lnTo>
                    <a:lnTo>
                      <a:pt x="69" y="154"/>
                    </a:lnTo>
                    <a:lnTo>
                      <a:pt x="137" y="207"/>
                    </a:lnTo>
                    <a:lnTo>
                      <a:pt x="0" y="0"/>
                    </a:lnTo>
                    <a:close/>
                  </a:path>
                </a:pathLst>
              </a:custGeom>
              <a:solidFill>
                <a:schemeClr val="bg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2" name="Freeform 40">
                <a:extLst>
                  <a:ext uri="{FF2B5EF4-FFF2-40B4-BE49-F238E27FC236}">
                    <a16:creationId xmlns:a16="http://schemas.microsoft.com/office/drawing/2014/main" id="{9F48B1F9-489E-41C8-A73F-203B9F7D29A9}"/>
                  </a:ext>
                </a:extLst>
              </p:cNvPr>
              <p:cNvSpPr>
                <a:spLocks/>
              </p:cNvSpPr>
              <p:nvPr userDrawn="1"/>
            </p:nvSpPr>
            <p:spPr bwMode="hidden">
              <a:xfrm>
                <a:off x="817" y="2507"/>
                <a:ext cx="65" cy="222"/>
              </a:xfrm>
              <a:custGeom>
                <a:avLst/>
                <a:gdLst>
                  <a:gd name="T0" fmla="*/ 0 w 65"/>
                  <a:gd name="T1" fmla="*/ 222 h 222"/>
                  <a:gd name="T2" fmla="*/ 40 w 65"/>
                  <a:gd name="T3" fmla="*/ 142 h 222"/>
                  <a:gd name="T4" fmla="*/ 65 w 65"/>
                  <a:gd name="T5" fmla="*/ 72 h 222"/>
                  <a:gd name="T6" fmla="*/ 7 w 65"/>
                  <a:gd name="T7" fmla="*/ 0 h 222"/>
                  <a:gd name="T8" fmla="*/ 0 w 65"/>
                  <a:gd name="T9" fmla="*/ 222 h 22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5" h="222">
                    <a:moveTo>
                      <a:pt x="0" y="222"/>
                    </a:moveTo>
                    <a:lnTo>
                      <a:pt x="40" y="142"/>
                    </a:lnTo>
                    <a:lnTo>
                      <a:pt x="65" y="72"/>
                    </a:lnTo>
                    <a:lnTo>
                      <a:pt x="7" y="0"/>
                    </a:lnTo>
                    <a:lnTo>
                      <a:pt x="0" y="222"/>
                    </a:lnTo>
                    <a:close/>
                  </a:path>
                </a:pathLst>
              </a:custGeom>
              <a:solidFill>
                <a:schemeClr val="bg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sp>
        <p:nvSpPr>
          <p:cNvPr id="11305" name="Rectangle 41">
            <a:extLst>
              <a:ext uri="{FF2B5EF4-FFF2-40B4-BE49-F238E27FC236}">
                <a16:creationId xmlns:a16="http://schemas.microsoft.com/office/drawing/2014/main" id="{7B927D8E-48BB-4770-BE4C-C61603D374F6}"/>
              </a:ext>
            </a:extLst>
          </p:cNvPr>
          <p:cNvSpPr>
            <a:spLocks noGrp="1" noChangeArrowheads="1"/>
          </p:cNvSpPr>
          <p:nvPr>
            <p:ph type="ctrTitle"/>
          </p:nvPr>
        </p:nvSpPr>
        <p:spPr>
          <a:xfrm>
            <a:off x="685800" y="1447800"/>
            <a:ext cx="7772400" cy="1470025"/>
          </a:xfrm>
        </p:spPr>
        <p:txBody>
          <a:bodyPr/>
          <a:lstStyle>
            <a:lvl1pPr>
              <a:defRPr/>
            </a:lvl1pPr>
          </a:lstStyle>
          <a:p>
            <a:pPr lvl="0"/>
            <a:r>
              <a:rPr lang="en-US" altLang="en-US" noProof="0"/>
              <a:t>Click to edit Master title style</a:t>
            </a:r>
          </a:p>
        </p:txBody>
      </p:sp>
      <p:sp>
        <p:nvSpPr>
          <p:cNvPr id="11306" name="Rectangle 42">
            <a:extLst>
              <a:ext uri="{FF2B5EF4-FFF2-40B4-BE49-F238E27FC236}">
                <a16:creationId xmlns:a16="http://schemas.microsoft.com/office/drawing/2014/main" id="{DA75F909-81B1-4145-8506-A615950AE3F2}"/>
              </a:ext>
            </a:extLst>
          </p:cNvPr>
          <p:cNvSpPr>
            <a:spLocks noGrp="1" noChangeArrowheads="1"/>
          </p:cNvSpPr>
          <p:nvPr>
            <p:ph type="subTitle" idx="1"/>
          </p:nvPr>
        </p:nvSpPr>
        <p:spPr>
          <a:xfrm>
            <a:off x="1371600" y="3203575"/>
            <a:ext cx="6400800" cy="1752600"/>
          </a:xfrm>
        </p:spPr>
        <p:txBody>
          <a:bodyPr/>
          <a:lstStyle>
            <a:lvl1pPr marL="0" indent="0" algn="ctr">
              <a:buFont typeface="Wingdings" panose="05000000000000000000" pitchFamily="2" charset="2"/>
              <a:buNone/>
              <a:defRPr/>
            </a:lvl1pPr>
          </a:lstStyle>
          <a:p>
            <a:pPr lvl="0"/>
            <a:r>
              <a:rPr lang="en-US" altLang="en-US" noProof="0"/>
              <a:t>Click to edit Master subtitle style</a:t>
            </a:r>
          </a:p>
        </p:txBody>
      </p:sp>
      <p:sp>
        <p:nvSpPr>
          <p:cNvPr id="43" name="Rectangle 43">
            <a:extLst>
              <a:ext uri="{FF2B5EF4-FFF2-40B4-BE49-F238E27FC236}">
                <a16:creationId xmlns:a16="http://schemas.microsoft.com/office/drawing/2014/main" id="{1E5E7A03-BA13-46E3-B84F-E6ACC7500809}"/>
              </a:ext>
            </a:extLst>
          </p:cNvPr>
          <p:cNvSpPr>
            <a:spLocks noGrp="1" noChangeArrowheads="1"/>
          </p:cNvSpPr>
          <p:nvPr>
            <p:ph type="dt" sz="half" idx="10"/>
          </p:nvPr>
        </p:nvSpPr>
        <p:spPr>
          <a:xfrm>
            <a:off x="457200" y="6245225"/>
            <a:ext cx="2133600" cy="476250"/>
          </a:xfrm>
        </p:spPr>
        <p:txBody>
          <a:bodyPr/>
          <a:lstStyle>
            <a:lvl1pPr>
              <a:defRPr/>
            </a:lvl1pPr>
          </a:lstStyle>
          <a:p>
            <a:pPr>
              <a:defRPr/>
            </a:pPr>
            <a:endParaRPr lang="en-US" altLang="en-US"/>
          </a:p>
        </p:txBody>
      </p:sp>
      <p:sp>
        <p:nvSpPr>
          <p:cNvPr id="44" name="Rectangle 44">
            <a:extLst>
              <a:ext uri="{FF2B5EF4-FFF2-40B4-BE49-F238E27FC236}">
                <a16:creationId xmlns:a16="http://schemas.microsoft.com/office/drawing/2014/main" id="{ECB80EFE-297C-41A8-BBD1-E34865100337}"/>
              </a:ext>
            </a:extLst>
          </p:cNvPr>
          <p:cNvSpPr>
            <a:spLocks noGrp="1" noChangeArrowheads="1"/>
          </p:cNvSpPr>
          <p:nvPr>
            <p:ph type="ftr" sz="quarter" idx="11"/>
          </p:nvPr>
        </p:nvSpPr>
        <p:spPr>
          <a:xfrm>
            <a:off x="3124200" y="6245225"/>
            <a:ext cx="2895600" cy="476250"/>
          </a:xfrm>
        </p:spPr>
        <p:txBody>
          <a:bodyPr/>
          <a:lstStyle>
            <a:lvl1pPr>
              <a:defRPr/>
            </a:lvl1pPr>
          </a:lstStyle>
          <a:p>
            <a:pPr>
              <a:defRPr/>
            </a:pPr>
            <a:endParaRPr lang="en-US" altLang="en-US"/>
          </a:p>
        </p:txBody>
      </p:sp>
      <p:sp>
        <p:nvSpPr>
          <p:cNvPr id="45" name="Rectangle 45">
            <a:extLst>
              <a:ext uri="{FF2B5EF4-FFF2-40B4-BE49-F238E27FC236}">
                <a16:creationId xmlns:a16="http://schemas.microsoft.com/office/drawing/2014/main" id="{9E72C817-F39D-4CF0-A7A3-CB755738D416}"/>
              </a:ext>
            </a:extLst>
          </p:cNvPr>
          <p:cNvSpPr>
            <a:spLocks noGrp="1" noChangeArrowheads="1"/>
          </p:cNvSpPr>
          <p:nvPr>
            <p:ph type="sldNum" sz="quarter" idx="12"/>
          </p:nvPr>
        </p:nvSpPr>
        <p:spPr>
          <a:xfrm>
            <a:off x="6553200" y="6245225"/>
            <a:ext cx="2133600" cy="476250"/>
          </a:xfrm>
        </p:spPr>
        <p:txBody>
          <a:bodyPr/>
          <a:lstStyle>
            <a:lvl1pPr>
              <a:defRPr smtClean="0"/>
            </a:lvl1pPr>
          </a:lstStyle>
          <a:p>
            <a:pPr>
              <a:defRPr/>
            </a:pPr>
            <a:fld id="{C3BA261B-B6F6-4E35-977C-94A70F82B072}" type="slidenum">
              <a:rPr lang="en-US" altLang="en-US"/>
              <a:pPr>
                <a:defRPr/>
              </a:pPr>
              <a:t>‹#›</a:t>
            </a:fld>
            <a:endParaRPr lang="en-US" altLang="en-US"/>
          </a:p>
        </p:txBody>
      </p:sp>
    </p:spTree>
    <p:extLst>
      <p:ext uri="{BB962C8B-B14F-4D97-AF65-F5344CB8AC3E}">
        <p14:creationId xmlns:p14="http://schemas.microsoft.com/office/powerpoint/2010/main" val="28420025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73FDEC-39B8-4C30-8C23-3FB067E0801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CD2FC24-5F3E-4755-A7DC-94494899BFE7}"/>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3">
            <a:extLst>
              <a:ext uri="{FF2B5EF4-FFF2-40B4-BE49-F238E27FC236}">
                <a16:creationId xmlns:a16="http://schemas.microsoft.com/office/drawing/2014/main" id="{03A7EA6B-D485-45B4-967D-4C427654D0DF}"/>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44">
            <a:extLst>
              <a:ext uri="{FF2B5EF4-FFF2-40B4-BE49-F238E27FC236}">
                <a16:creationId xmlns:a16="http://schemas.microsoft.com/office/drawing/2014/main" id="{9D1A7AF8-4B4A-4ABD-8429-C75802E4BD50}"/>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45">
            <a:extLst>
              <a:ext uri="{FF2B5EF4-FFF2-40B4-BE49-F238E27FC236}">
                <a16:creationId xmlns:a16="http://schemas.microsoft.com/office/drawing/2014/main" id="{3D10B428-2CCB-4E71-8A60-4D8189FDF4F5}"/>
              </a:ext>
            </a:extLst>
          </p:cNvPr>
          <p:cNvSpPr>
            <a:spLocks noGrp="1" noChangeArrowheads="1"/>
          </p:cNvSpPr>
          <p:nvPr>
            <p:ph type="sldNum" sz="quarter" idx="12"/>
          </p:nvPr>
        </p:nvSpPr>
        <p:spPr>
          <a:ln/>
        </p:spPr>
        <p:txBody>
          <a:bodyPr/>
          <a:lstStyle>
            <a:lvl1pPr>
              <a:defRPr/>
            </a:lvl1pPr>
          </a:lstStyle>
          <a:p>
            <a:pPr>
              <a:defRPr/>
            </a:pPr>
            <a:fld id="{47A58457-75BD-4A23-82FC-DFC27B27530A}" type="slidenum">
              <a:rPr lang="en-US" altLang="en-US"/>
              <a:pPr>
                <a:defRPr/>
              </a:pPr>
              <a:t>‹#›</a:t>
            </a:fld>
            <a:endParaRPr lang="en-US" altLang="en-US"/>
          </a:p>
        </p:txBody>
      </p:sp>
    </p:spTree>
    <p:extLst>
      <p:ext uri="{BB962C8B-B14F-4D97-AF65-F5344CB8AC3E}">
        <p14:creationId xmlns:p14="http://schemas.microsoft.com/office/powerpoint/2010/main" val="14494578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E740C-2771-480B-8A5A-4A4F2E908493}"/>
              </a:ext>
            </a:extLst>
          </p:cNvPr>
          <p:cNvSpPr>
            <a:spLocks noGrp="1"/>
          </p:cNvSpPr>
          <p:nvPr>
            <p:ph type="title"/>
          </p:nvPr>
        </p:nvSpPr>
        <p:spPr>
          <a:xfrm>
            <a:off x="623888" y="1709738"/>
            <a:ext cx="7886700" cy="2852737"/>
          </a:xfrm>
        </p:spPr>
        <p:txBody>
          <a:bodyPr/>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7AE4AE4-CE83-4CD9-B7A6-F1BE355CF61E}"/>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Edit Master text styles</a:t>
            </a:r>
          </a:p>
        </p:txBody>
      </p:sp>
      <p:sp>
        <p:nvSpPr>
          <p:cNvPr id="4" name="Rectangle 43">
            <a:extLst>
              <a:ext uri="{FF2B5EF4-FFF2-40B4-BE49-F238E27FC236}">
                <a16:creationId xmlns:a16="http://schemas.microsoft.com/office/drawing/2014/main" id="{6381ADDB-336A-4C45-8EF7-F9C8D02BECF6}"/>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44">
            <a:extLst>
              <a:ext uri="{FF2B5EF4-FFF2-40B4-BE49-F238E27FC236}">
                <a16:creationId xmlns:a16="http://schemas.microsoft.com/office/drawing/2014/main" id="{DB6A9C66-1D2D-4B81-A094-3C87DB582E55}"/>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45">
            <a:extLst>
              <a:ext uri="{FF2B5EF4-FFF2-40B4-BE49-F238E27FC236}">
                <a16:creationId xmlns:a16="http://schemas.microsoft.com/office/drawing/2014/main" id="{6E6083D5-F534-4914-BECD-F16ED4B94465}"/>
              </a:ext>
            </a:extLst>
          </p:cNvPr>
          <p:cNvSpPr>
            <a:spLocks noGrp="1" noChangeArrowheads="1"/>
          </p:cNvSpPr>
          <p:nvPr>
            <p:ph type="sldNum" sz="quarter" idx="12"/>
          </p:nvPr>
        </p:nvSpPr>
        <p:spPr>
          <a:ln/>
        </p:spPr>
        <p:txBody>
          <a:bodyPr/>
          <a:lstStyle>
            <a:lvl1pPr>
              <a:defRPr/>
            </a:lvl1pPr>
          </a:lstStyle>
          <a:p>
            <a:pPr>
              <a:defRPr/>
            </a:pPr>
            <a:fld id="{2FDB20BB-0879-4D5B-A00C-2B972280C747}" type="slidenum">
              <a:rPr lang="en-US" altLang="en-US"/>
              <a:pPr>
                <a:defRPr/>
              </a:pPr>
              <a:t>‹#›</a:t>
            </a:fld>
            <a:endParaRPr lang="en-US" altLang="en-US"/>
          </a:p>
        </p:txBody>
      </p:sp>
    </p:spTree>
    <p:extLst>
      <p:ext uri="{BB962C8B-B14F-4D97-AF65-F5344CB8AC3E}">
        <p14:creationId xmlns:p14="http://schemas.microsoft.com/office/powerpoint/2010/main" val="7485548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BEDDDD-08A7-47B7-B6A0-E86B51E0DE9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2386EE4-6DF9-4906-9BBB-75C673AC337B}"/>
              </a:ext>
            </a:extLst>
          </p:cNvPr>
          <p:cNvSpPr>
            <a:spLocks noGrp="1"/>
          </p:cNvSpPr>
          <p:nvPr>
            <p:ph sz="half" idx="1"/>
          </p:nvPr>
        </p:nvSpPr>
        <p:spPr>
          <a:xfrm>
            <a:off x="457200" y="1600200"/>
            <a:ext cx="4038600" cy="453072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6DF7001-86AB-477D-9F08-AC311F65DF1E}"/>
              </a:ext>
            </a:extLst>
          </p:cNvPr>
          <p:cNvSpPr>
            <a:spLocks noGrp="1"/>
          </p:cNvSpPr>
          <p:nvPr>
            <p:ph sz="half" idx="2"/>
          </p:nvPr>
        </p:nvSpPr>
        <p:spPr>
          <a:xfrm>
            <a:off x="4648200" y="1600200"/>
            <a:ext cx="4038600" cy="453072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3">
            <a:extLst>
              <a:ext uri="{FF2B5EF4-FFF2-40B4-BE49-F238E27FC236}">
                <a16:creationId xmlns:a16="http://schemas.microsoft.com/office/drawing/2014/main" id="{7CD2A6CD-E133-4388-98A6-527E3CE1151A}"/>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44">
            <a:extLst>
              <a:ext uri="{FF2B5EF4-FFF2-40B4-BE49-F238E27FC236}">
                <a16:creationId xmlns:a16="http://schemas.microsoft.com/office/drawing/2014/main" id="{A9AD35CF-72B8-4119-A362-95E786E4B958}"/>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45">
            <a:extLst>
              <a:ext uri="{FF2B5EF4-FFF2-40B4-BE49-F238E27FC236}">
                <a16:creationId xmlns:a16="http://schemas.microsoft.com/office/drawing/2014/main" id="{B56146F4-AA94-47CF-BAE8-0FF8E38F39E1}"/>
              </a:ext>
            </a:extLst>
          </p:cNvPr>
          <p:cNvSpPr>
            <a:spLocks noGrp="1" noChangeArrowheads="1"/>
          </p:cNvSpPr>
          <p:nvPr>
            <p:ph type="sldNum" sz="quarter" idx="12"/>
          </p:nvPr>
        </p:nvSpPr>
        <p:spPr>
          <a:ln/>
        </p:spPr>
        <p:txBody>
          <a:bodyPr/>
          <a:lstStyle>
            <a:lvl1pPr>
              <a:defRPr/>
            </a:lvl1pPr>
          </a:lstStyle>
          <a:p>
            <a:pPr>
              <a:defRPr/>
            </a:pPr>
            <a:fld id="{AFF9DC6C-3900-4AA4-9F9D-047AB852A939}" type="slidenum">
              <a:rPr lang="en-US" altLang="en-US"/>
              <a:pPr>
                <a:defRPr/>
              </a:pPr>
              <a:t>‹#›</a:t>
            </a:fld>
            <a:endParaRPr lang="en-US" altLang="en-US"/>
          </a:p>
        </p:txBody>
      </p:sp>
    </p:spTree>
    <p:extLst>
      <p:ext uri="{BB962C8B-B14F-4D97-AF65-F5344CB8AC3E}">
        <p14:creationId xmlns:p14="http://schemas.microsoft.com/office/powerpoint/2010/main" val="19380725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CD6B95-6BD9-4232-B9B6-08343270E8D0}"/>
              </a:ext>
            </a:extLst>
          </p:cNvPr>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A72B12B-D0AB-4056-8711-A4588BE83106}"/>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CDBFFAE4-D60A-4055-B345-766E65BD876C}"/>
              </a:ext>
            </a:extLst>
          </p:cNvPr>
          <p:cNvSpPr>
            <a:spLocks noGrp="1"/>
          </p:cNvSpPr>
          <p:nvPr>
            <p:ph sz="half" idx="2"/>
          </p:nvPr>
        </p:nvSpPr>
        <p:spPr>
          <a:xfrm>
            <a:off x="630238" y="2505075"/>
            <a:ext cx="386873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0FEDBAD-8C9B-4CF1-9C0E-F18F8D414CB3}"/>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1F1BBEF0-F4D3-4E28-BDA4-2A13A2EB121E}"/>
              </a:ext>
            </a:extLst>
          </p:cNvPr>
          <p:cNvSpPr>
            <a:spLocks noGrp="1"/>
          </p:cNvSpPr>
          <p:nvPr>
            <p:ph sz="quarter" idx="4"/>
          </p:nvPr>
        </p:nvSpPr>
        <p:spPr>
          <a:xfrm>
            <a:off x="4629150" y="2505075"/>
            <a:ext cx="38877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3">
            <a:extLst>
              <a:ext uri="{FF2B5EF4-FFF2-40B4-BE49-F238E27FC236}">
                <a16:creationId xmlns:a16="http://schemas.microsoft.com/office/drawing/2014/main" id="{08BEB456-532F-4D9F-8B7E-DD4D5FBDF1C8}"/>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8" name="Rectangle 44">
            <a:extLst>
              <a:ext uri="{FF2B5EF4-FFF2-40B4-BE49-F238E27FC236}">
                <a16:creationId xmlns:a16="http://schemas.microsoft.com/office/drawing/2014/main" id="{FAAC6D5B-6288-438E-B48F-EAB47DB0A846}"/>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9" name="Rectangle 45">
            <a:extLst>
              <a:ext uri="{FF2B5EF4-FFF2-40B4-BE49-F238E27FC236}">
                <a16:creationId xmlns:a16="http://schemas.microsoft.com/office/drawing/2014/main" id="{6E00121B-EC46-40C6-9F77-2268B1C27F39}"/>
              </a:ext>
            </a:extLst>
          </p:cNvPr>
          <p:cNvSpPr>
            <a:spLocks noGrp="1" noChangeArrowheads="1"/>
          </p:cNvSpPr>
          <p:nvPr>
            <p:ph type="sldNum" sz="quarter" idx="12"/>
          </p:nvPr>
        </p:nvSpPr>
        <p:spPr>
          <a:ln/>
        </p:spPr>
        <p:txBody>
          <a:bodyPr/>
          <a:lstStyle>
            <a:lvl1pPr>
              <a:defRPr/>
            </a:lvl1pPr>
          </a:lstStyle>
          <a:p>
            <a:pPr>
              <a:defRPr/>
            </a:pPr>
            <a:fld id="{57E56712-C86D-43C3-B979-2BD3E41B8E6F}" type="slidenum">
              <a:rPr lang="en-US" altLang="en-US"/>
              <a:pPr>
                <a:defRPr/>
              </a:pPr>
              <a:t>‹#›</a:t>
            </a:fld>
            <a:endParaRPr lang="en-US" altLang="en-US"/>
          </a:p>
        </p:txBody>
      </p:sp>
    </p:spTree>
    <p:extLst>
      <p:ext uri="{BB962C8B-B14F-4D97-AF65-F5344CB8AC3E}">
        <p14:creationId xmlns:p14="http://schemas.microsoft.com/office/powerpoint/2010/main" val="12729518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40AD60-985A-4D78-81E0-96F8770480EB}"/>
              </a:ext>
            </a:extLst>
          </p:cNvPr>
          <p:cNvSpPr>
            <a:spLocks noGrp="1"/>
          </p:cNvSpPr>
          <p:nvPr>
            <p:ph type="title"/>
          </p:nvPr>
        </p:nvSpPr>
        <p:spPr/>
        <p:txBody>
          <a:bodyPr/>
          <a:lstStyle/>
          <a:p>
            <a:r>
              <a:rPr lang="en-US"/>
              <a:t>Click to edit Master title style</a:t>
            </a:r>
          </a:p>
        </p:txBody>
      </p:sp>
      <p:sp>
        <p:nvSpPr>
          <p:cNvPr id="3" name="Rectangle 43">
            <a:extLst>
              <a:ext uri="{FF2B5EF4-FFF2-40B4-BE49-F238E27FC236}">
                <a16:creationId xmlns:a16="http://schemas.microsoft.com/office/drawing/2014/main" id="{E2A83BD5-6F3A-4110-8B74-556E850786DF}"/>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4" name="Rectangle 44">
            <a:extLst>
              <a:ext uri="{FF2B5EF4-FFF2-40B4-BE49-F238E27FC236}">
                <a16:creationId xmlns:a16="http://schemas.microsoft.com/office/drawing/2014/main" id="{6DB2E769-25A1-49A1-93EF-8123BEB51E09}"/>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5" name="Rectangle 45">
            <a:extLst>
              <a:ext uri="{FF2B5EF4-FFF2-40B4-BE49-F238E27FC236}">
                <a16:creationId xmlns:a16="http://schemas.microsoft.com/office/drawing/2014/main" id="{865FC8E0-DA44-46E7-A8DC-B088D809C928}"/>
              </a:ext>
            </a:extLst>
          </p:cNvPr>
          <p:cNvSpPr>
            <a:spLocks noGrp="1" noChangeArrowheads="1"/>
          </p:cNvSpPr>
          <p:nvPr>
            <p:ph type="sldNum" sz="quarter" idx="12"/>
          </p:nvPr>
        </p:nvSpPr>
        <p:spPr>
          <a:ln/>
        </p:spPr>
        <p:txBody>
          <a:bodyPr/>
          <a:lstStyle>
            <a:lvl1pPr>
              <a:defRPr/>
            </a:lvl1pPr>
          </a:lstStyle>
          <a:p>
            <a:pPr>
              <a:defRPr/>
            </a:pPr>
            <a:fld id="{EBAFC41C-1E60-46AB-A62E-4348FE8EB371}" type="slidenum">
              <a:rPr lang="en-US" altLang="en-US"/>
              <a:pPr>
                <a:defRPr/>
              </a:pPr>
              <a:t>‹#›</a:t>
            </a:fld>
            <a:endParaRPr lang="en-US" altLang="en-US"/>
          </a:p>
        </p:txBody>
      </p:sp>
    </p:spTree>
    <p:extLst>
      <p:ext uri="{BB962C8B-B14F-4D97-AF65-F5344CB8AC3E}">
        <p14:creationId xmlns:p14="http://schemas.microsoft.com/office/powerpoint/2010/main" val="38953271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3">
            <a:extLst>
              <a:ext uri="{FF2B5EF4-FFF2-40B4-BE49-F238E27FC236}">
                <a16:creationId xmlns:a16="http://schemas.microsoft.com/office/drawing/2014/main" id="{871AC815-B3DA-437B-B429-D2E650DEB411}"/>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3" name="Rectangle 44">
            <a:extLst>
              <a:ext uri="{FF2B5EF4-FFF2-40B4-BE49-F238E27FC236}">
                <a16:creationId xmlns:a16="http://schemas.microsoft.com/office/drawing/2014/main" id="{80582759-6B6B-41C6-AAE5-65A408E14264}"/>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4" name="Rectangle 45">
            <a:extLst>
              <a:ext uri="{FF2B5EF4-FFF2-40B4-BE49-F238E27FC236}">
                <a16:creationId xmlns:a16="http://schemas.microsoft.com/office/drawing/2014/main" id="{88AFEC2B-5A4F-4B6A-AEDC-ABB4DE94B2E5}"/>
              </a:ext>
            </a:extLst>
          </p:cNvPr>
          <p:cNvSpPr>
            <a:spLocks noGrp="1" noChangeArrowheads="1"/>
          </p:cNvSpPr>
          <p:nvPr>
            <p:ph type="sldNum" sz="quarter" idx="12"/>
          </p:nvPr>
        </p:nvSpPr>
        <p:spPr>
          <a:ln/>
        </p:spPr>
        <p:txBody>
          <a:bodyPr/>
          <a:lstStyle>
            <a:lvl1pPr>
              <a:defRPr/>
            </a:lvl1pPr>
          </a:lstStyle>
          <a:p>
            <a:pPr>
              <a:defRPr/>
            </a:pPr>
            <a:fld id="{DE07D9BF-B878-44E9-88AA-CC9AE611A996}" type="slidenum">
              <a:rPr lang="en-US" altLang="en-US"/>
              <a:pPr>
                <a:defRPr/>
              </a:pPr>
              <a:t>‹#›</a:t>
            </a:fld>
            <a:endParaRPr lang="en-US" altLang="en-US"/>
          </a:p>
        </p:txBody>
      </p:sp>
    </p:spTree>
    <p:extLst>
      <p:ext uri="{BB962C8B-B14F-4D97-AF65-F5344CB8AC3E}">
        <p14:creationId xmlns:p14="http://schemas.microsoft.com/office/powerpoint/2010/main" val="42002948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5827D5-AA55-4A33-82DF-B5B8DEFFA406}"/>
              </a:ext>
            </a:extLst>
          </p:cNvPr>
          <p:cNvSpPr>
            <a:spLocks noGrp="1"/>
          </p:cNvSpPr>
          <p:nvPr>
            <p:ph type="title"/>
          </p:nvPr>
        </p:nvSpPr>
        <p:spPr>
          <a:xfrm>
            <a:off x="630238" y="457200"/>
            <a:ext cx="2949575" cy="1600200"/>
          </a:xfrm>
        </p:spPr>
        <p:txBody>
          <a:bodyPr/>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7A3A07D-7FD5-41C4-8A5B-26E0AB86C82D}"/>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A457388-33D4-4B4B-A7F4-EF17701576DA}"/>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Rectangle 43">
            <a:extLst>
              <a:ext uri="{FF2B5EF4-FFF2-40B4-BE49-F238E27FC236}">
                <a16:creationId xmlns:a16="http://schemas.microsoft.com/office/drawing/2014/main" id="{3C561691-CE90-49AB-A3A3-D9D54DEE4DD7}"/>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44">
            <a:extLst>
              <a:ext uri="{FF2B5EF4-FFF2-40B4-BE49-F238E27FC236}">
                <a16:creationId xmlns:a16="http://schemas.microsoft.com/office/drawing/2014/main" id="{DEE09B96-90F3-42AE-9FA0-8F10C1948389}"/>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45">
            <a:extLst>
              <a:ext uri="{FF2B5EF4-FFF2-40B4-BE49-F238E27FC236}">
                <a16:creationId xmlns:a16="http://schemas.microsoft.com/office/drawing/2014/main" id="{E098822C-929D-48EB-98F4-90376B8E187E}"/>
              </a:ext>
            </a:extLst>
          </p:cNvPr>
          <p:cNvSpPr>
            <a:spLocks noGrp="1" noChangeArrowheads="1"/>
          </p:cNvSpPr>
          <p:nvPr>
            <p:ph type="sldNum" sz="quarter" idx="12"/>
          </p:nvPr>
        </p:nvSpPr>
        <p:spPr>
          <a:ln/>
        </p:spPr>
        <p:txBody>
          <a:bodyPr/>
          <a:lstStyle>
            <a:lvl1pPr>
              <a:defRPr/>
            </a:lvl1pPr>
          </a:lstStyle>
          <a:p>
            <a:pPr>
              <a:defRPr/>
            </a:pPr>
            <a:fld id="{DCE6DA6E-EBCE-47FF-8CB8-A58C331F1687}" type="slidenum">
              <a:rPr lang="en-US" altLang="en-US"/>
              <a:pPr>
                <a:defRPr/>
              </a:pPr>
              <a:t>‹#›</a:t>
            </a:fld>
            <a:endParaRPr lang="en-US" altLang="en-US"/>
          </a:p>
        </p:txBody>
      </p:sp>
    </p:spTree>
    <p:extLst>
      <p:ext uri="{BB962C8B-B14F-4D97-AF65-F5344CB8AC3E}">
        <p14:creationId xmlns:p14="http://schemas.microsoft.com/office/powerpoint/2010/main" val="42156051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136D02-DE94-44B3-B3C6-1CC10BDE0D02}"/>
              </a:ext>
            </a:extLst>
          </p:cNvPr>
          <p:cNvSpPr>
            <a:spLocks noGrp="1"/>
          </p:cNvSpPr>
          <p:nvPr>
            <p:ph type="title"/>
          </p:nvPr>
        </p:nvSpPr>
        <p:spPr>
          <a:xfrm>
            <a:off x="630238" y="457200"/>
            <a:ext cx="2949575" cy="1600200"/>
          </a:xfrm>
        </p:spPr>
        <p:txBody>
          <a:bodyPr/>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93FEBF6-972F-4657-8105-6CC9060E9821}"/>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a:extLst>
              <a:ext uri="{FF2B5EF4-FFF2-40B4-BE49-F238E27FC236}">
                <a16:creationId xmlns:a16="http://schemas.microsoft.com/office/drawing/2014/main" id="{7D7D1BE8-7F15-4048-8157-3702C2740AE0}"/>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Rectangle 43">
            <a:extLst>
              <a:ext uri="{FF2B5EF4-FFF2-40B4-BE49-F238E27FC236}">
                <a16:creationId xmlns:a16="http://schemas.microsoft.com/office/drawing/2014/main" id="{01FC8C5C-F0DE-49EA-8DD4-7F61B0F4CADC}"/>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44">
            <a:extLst>
              <a:ext uri="{FF2B5EF4-FFF2-40B4-BE49-F238E27FC236}">
                <a16:creationId xmlns:a16="http://schemas.microsoft.com/office/drawing/2014/main" id="{50D8CFEF-2358-4E78-825F-A9CBB8806097}"/>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45">
            <a:extLst>
              <a:ext uri="{FF2B5EF4-FFF2-40B4-BE49-F238E27FC236}">
                <a16:creationId xmlns:a16="http://schemas.microsoft.com/office/drawing/2014/main" id="{1A5D9D3D-EAA4-4627-A325-9B21F23A9AC9}"/>
              </a:ext>
            </a:extLst>
          </p:cNvPr>
          <p:cNvSpPr>
            <a:spLocks noGrp="1" noChangeArrowheads="1"/>
          </p:cNvSpPr>
          <p:nvPr>
            <p:ph type="sldNum" sz="quarter" idx="12"/>
          </p:nvPr>
        </p:nvSpPr>
        <p:spPr>
          <a:ln/>
        </p:spPr>
        <p:txBody>
          <a:bodyPr/>
          <a:lstStyle>
            <a:lvl1pPr>
              <a:defRPr/>
            </a:lvl1pPr>
          </a:lstStyle>
          <a:p>
            <a:pPr>
              <a:defRPr/>
            </a:pPr>
            <a:fld id="{9AEED8FF-CCEF-4960-A62D-AE67FD247F84}" type="slidenum">
              <a:rPr lang="en-US" altLang="en-US"/>
              <a:pPr>
                <a:defRPr/>
              </a:pPr>
              <a:t>‹#›</a:t>
            </a:fld>
            <a:endParaRPr lang="en-US" altLang="en-US"/>
          </a:p>
        </p:txBody>
      </p:sp>
    </p:spTree>
    <p:extLst>
      <p:ext uri="{BB962C8B-B14F-4D97-AF65-F5344CB8AC3E}">
        <p14:creationId xmlns:p14="http://schemas.microsoft.com/office/powerpoint/2010/main" val="9572883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D17311-1C4D-45E5-A297-B7891B16BFC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0617D4A-3951-4A35-AF98-7D39CAE9E9E2}"/>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3">
            <a:extLst>
              <a:ext uri="{FF2B5EF4-FFF2-40B4-BE49-F238E27FC236}">
                <a16:creationId xmlns:a16="http://schemas.microsoft.com/office/drawing/2014/main" id="{257048EF-767E-43D4-86DD-5D715078AAEF}"/>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44">
            <a:extLst>
              <a:ext uri="{FF2B5EF4-FFF2-40B4-BE49-F238E27FC236}">
                <a16:creationId xmlns:a16="http://schemas.microsoft.com/office/drawing/2014/main" id="{32F439D3-8E3F-4440-BDB7-38A57355FAA8}"/>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45">
            <a:extLst>
              <a:ext uri="{FF2B5EF4-FFF2-40B4-BE49-F238E27FC236}">
                <a16:creationId xmlns:a16="http://schemas.microsoft.com/office/drawing/2014/main" id="{D11BA031-4D80-4869-B01F-406926E96349}"/>
              </a:ext>
            </a:extLst>
          </p:cNvPr>
          <p:cNvSpPr>
            <a:spLocks noGrp="1" noChangeArrowheads="1"/>
          </p:cNvSpPr>
          <p:nvPr>
            <p:ph type="sldNum" sz="quarter" idx="12"/>
          </p:nvPr>
        </p:nvSpPr>
        <p:spPr>
          <a:ln/>
        </p:spPr>
        <p:txBody>
          <a:bodyPr/>
          <a:lstStyle>
            <a:lvl1pPr>
              <a:defRPr/>
            </a:lvl1pPr>
          </a:lstStyle>
          <a:p>
            <a:pPr>
              <a:defRPr/>
            </a:pPr>
            <a:fld id="{274323D8-6435-472B-AA4F-584D9E28B4AC}" type="slidenum">
              <a:rPr lang="en-US" altLang="en-US"/>
              <a:pPr>
                <a:defRPr/>
              </a:pPr>
              <a:t>‹#›</a:t>
            </a:fld>
            <a:endParaRPr lang="en-US" altLang="en-US"/>
          </a:p>
        </p:txBody>
      </p:sp>
    </p:spTree>
    <p:extLst>
      <p:ext uri="{BB962C8B-B14F-4D97-AF65-F5344CB8AC3E}">
        <p14:creationId xmlns:p14="http://schemas.microsoft.com/office/powerpoint/2010/main" val="30739866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E75CFB2-22D0-48BC-8FC3-3B3690AC9AD0}"/>
              </a:ext>
            </a:extLst>
          </p:cNvPr>
          <p:cNvSpPr>
            <a:spLocks noGrp="1"/>
          </p:cNvSpPr>
          <p:nvPr>
            <p:ph type="title" orient="vert"/>
          </p:nvPr>
        </p:nvSpPr>
        <p:spPr>
          <a:xfrm>
            <a:off x="6629400" y="158750"/>
            <a:ext cx="2057400" cy="5972175"/>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90DAB8A-1D30-41A4-A3CE-B2CA3866346B}"/>
              </a:ext>
            </a:extLst>
          </p:cNvPr>
          <p:cNvSpPr>
            <a:spLocks noGrp="1"/>
          </p:cNvSpPr>
          <p:nvPr>
            <p:ph type="body" orient="vert" idx="1"/>
          </p:nvPr>
        </p:nvSpPr>
        <p:spPr>
          <a:xfrm>
            <a:off x="457200" y="158750"/>
            <a:ext cx="6019800" cy="597217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3">
            <a:extLst>
              <a:ext uri="{FF2B5EF4-FFF2-40B4-BE49-F238E27FC236}">
                <a16:creationId xmlns:a16="http://schemas.microsoft.com/office/drawing/2014/main" id="{4165A16B-C70C-42CB-8C0F-CC3C0294A778}"/>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44">
            <a:extLst>
              <a:ext uri="{FF2B5EF4-FFF2-40B4-BE49-F238E27FC236}">
                <a16:creationId xmlns:a16="http://schemas.microsoft.com/office/drawing/2014/main" id="{80FFF3AA-D74F-4779-AA40-736A3EF0CFD4}"/>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45">
            <a:extLst>
              <a:ext uri="{FF2B5EF4-FFF2-40B4-BE49-F238E27FC236}">
                <a16:creationId xmlns:a16="http://schemas.microsoft.com/office/drawing/2014/main" id="{7B0F0991-8CA4-41EF-B179-D3FC3806A6FA}"/>
              </a:ext>
            </a:extLst>
          </p:cNvPr>
          <p:cNvSpPr>
            <a:spLocks noGrp="1" noChangeArrowheads="1"/>
          </p:cNvSpPr>
          <p:nvPr>
            <p:ph type="sldNum" sz="quarter" idx="12"/>
          </p:nvPr>
        </p:nvSpPr>
        <p:spPr>
          <a:ln/>
        </p:spPr>
        <p:txBody>
          <a:bodyPr/>
          <a:lstStyle>
            <a:lvl1pPr>
              <a:defRPr/>
            </a:lvl1pPr>
          </a:lstStyle>
          <a:p>
            <a:pPr>
              <a:defRPr/>
            </a:pPr>
            <a:fld id="{FEDCF314-67B0-43A0-BA0A-D8CD0514C856}" type="slidenum">
              <a:rPr lang="en-US" altLang="en-US"/>
              <a:pPr>
                <a:defRPr/>
              </a:pPr>
              <a:t>‹#›</a:t>
            </a:fld>
            <a:endParaRPr lang="en-US" altLang="en-US"/>
          </a:p>
        </p:txBody>
      </p:sp>
    </p:spTree>
    <p:extLst>
      <p:ext uri="{BB962C8B-B14F-4D97-AF65-F5344CB8AC3E}">
        <p14:creationId xmlns:p14="http://schemas.microsoft.com/office/powerpoint/2010/main" val="37171943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2"/>
            </a:gs>
            <a:gs pos="100000">
              <a:schemeClr val="bg1"/>
            </a:gs>
          </a:gsLst>
          <a:lin ang="18900000" scaled="1"/>
        </a:gradFill>
        <a:effectLst/>
      </p:bgPr>
    </p:bg>
    <p:spTree>
      <p:nvGrpSpPr>
        <p:cNvPr id="1" name=""/>
        <p:cNvGrpSpPr/>
        <p:nvPr/>
      </p:nvGrpSpPr>
      <p:grpSpPr>
        <a:xfrm>
          <a:off x="0" y="0"/>
          <a:ext cx="0" cy="0"/>
          <a:chOff x="0" y="0"/>
          <a:chExt cx="0" cy="0"/>
        </a:xfrm>
      </p:grpSpPr>
      <p:grpSp>
        <p:nvGrpSpPr>
          <p:cNvPr id="1026" name="Group 2">
            <a:extLst>
              <a:ext uri="{FF2B5EF4-FFF2-40B4-BE49-F238E27FC236}">
                <a16:creationId xmlns:a16="http://schemas.microsoft.com/office/drawing/2014/main" id="{7F6602B1-7250-4AA2-AB1C-9D21A40C8541}"/>
              </a:ext>
            </a:extLst>
          </p:cNvPr>
          <p:cNvGrpSpPr>
            <a:grpSpLocks/>
          </p:cNvGrpSpPr>
          <p:nvPr/>
        </p:nvGrpSpPr>
        <p:grpSpPr bwMode="auto">
          <a:xfrm>
            <a:off x="0" y="0"/>
            <a:ext cx="9140825" cy="6851650"/>
            <a:chOff x="0" y="0"/>
            <a:chExt cx="5758" cy="4316"/>
          </a:xfrm>
        </p:grpSpPr>
        <p:sp>
          <p:nvSpPr>
            <p:cNvPr id="1032" name="Freeform 3">
              <a:extLst>
                <a:ext uri="{FF2B5EF4-FFF2-40B4-BE49-F238E27FC236}">
                  <a16:creationId xmlns:a16="http://schemas.microsoft.com/office/drawing/2014/main" id="{81BE28C2-A626-4EEA-B2C5-4E01E24CA837}"/>
                </a:ext>
              </a:extLst>
            </p:cNvPr>
            <p:cNvSpPr>
              <a:spLocks/>
            </p:cNvSpPr>
            <p:nvPr/>
          </p:nvSpPr>
          <p:spPr bwMode="hidden">
            <a:xfrm>
              <a:off x="1812" y="2811"/>
              <a:ext cx="3946" cy="1505"/>
            </a:xfrm>
            <a:custGeom>
              <a:avLst/>
              <a:gdLst>
                <a:gd name="T0" fmla="*/ 149 w 3934"/>
                <a:gd name="T1" fmla="*/ 1505 h 1505"/>
                <a:gd name="T2" fmla="*/ 689 w 3934"/>
                <a:gd name="T3" fmla="*/ 1331 h 1505"/>
                <a:gd name="T4" fmla="*/ 1217 w 3934"/>
                <a:gd name="T5" fmla="*/ 1157 h 1505"/>
                <a:gd name="T6" fmla="*/ 1733 w 3934"/>
                <a:gd name="T7" fmla="*/ 977 h 1505"/>
                <a:gd name="T8" fmla="*/ 2225 w 3934"/>
                <a:gd name="T9" fmla="*/ 792 h 1505"/>
                <a:gd name="T10" fmla="*/ 2464 w 3934"/>
                <a:gd name="T11" fmla="*/ 696 h 1505"/>
                <a:gd name="T12" fmla="*/ 2698 w 3934"/>
                <a:gd name="T13" fmla="*/ 606 h 1505"/>
                <a:gd name="T14" fmla="*/ 2927 w 3934"/>
                <a:gd name="T15" fmla="*/ 510 h 1505"/>
                <a:gd name="T16" fmla="*/ 3149 w 3934"/>
                <a:gd name="T17" fmla="*/ 420 h 1505"/>
                <a:gd name="T18" fmla="*/ 3358 w 3934"/>
                <a:gd name="T19" fmla="*/ 324 h 1505"/>
                <a:gd name="T20" fmla="*/ 3562 w 3934"/>
                <a:gd name="T21" fmla="*/ 234 h 1505"/>
                <a:gd name="T22" fmla="*/ 3760 w 3934"/>
                <a:gd name="T23" fmla="*/ 138 h 1505"/>
                <a:gd name="T24" fmla="*/ 3946 w 3934"/>
                <a:gd name="T25" fmla="*/ 48 h 1505"/>
                <a:gd name="T26" fmla="*/ 3946 w 3934"/>
                <a:gd name="T27" fmla="*/ 0 h 1505"/>
                <a:gd name="T28" fmla="*/ 3754 w 3934"/>
                <a:gd name="T29" fmla="*/ 96 h 1505"/>
                <a:gd name="T30" fmla="*/ 3550 w 3934"/>
                <a:gd name="T31" fmla="*/ 192 h 1505"/>
                <a:gd name="T32" fmla="*/ 3340 w 3934"/>
                <a:gd name="T33" fmla="*/ 288 h 1505"/>
                <a:gd name="T34" fmla="*/ 3125 w 3934"/>
                <a:gd name="T35" fmla="*/ 384 h 1505"/>
                <a:gd name="T36" fmla="*/ 2897 w 3934"/>
                <a:gd name="T37" fmla="*/ 480 h 1505"/>
                <a:gd name="T38" fmla="*/ 2662 w 3934"/>
                <a:gd name="T39" fmla="*/ 576 h 1505"/>
                <a:gd name="T40" fmla="*/ 2416 w 3934"/>
                <a:gd name="T41" fmla="*/ 672 h 1505"/>
                <a:gd name="T42" fmla="*/ 2171 w 3934"/>
                <a:gd name="T43" fmla="*/ 768 h 1505"/>
                <a:gd name="T44" fmla="*/ 1913 w 3934"/>
                <a:gd name="T45" fmla="*/ 864 h 1505"/>
                <a:gd name="T46" fmla="*/ 1655 w 3934"/>
                <a:gd name="T47" fmla="*/ 960 h 1505"/>
                <a:gd name="T48" fmla="*/ 1115 w 3934"/>
                <a:gd name="T49" fmla="*/ 1145 h 1505"/>
                <a:gd name="T50" fmla="*/ 564 w 3934"/>
                <a:gd name="T51" fmla="*/ 1331 h 1505"/>
                <a:gd name="T52" fmla="*/ 0 w 3934"/>
                <a:gd name="T53" fmla="*/ 1505 h 1505"/>
                <a:gd name="T54" fmla="*/ 149 w 3934"/>
                <a:gd name="T55" fmla="*/ 1505 h 1505"/>
                <a:gd name="T56" fmla="*/ 149 w 3934"/>
                <a:gd name="T57" fmla="*/ 1505 h 1505"/>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3934" h="1505">
                  <a:moveTo>
                    <a:pt x="149" y="1505"/>
                  </a:moveTo>
                  <a:lnTo>
                    <a:pt x="687" y="1331"/>
                  </a:lnTo>
                  <a:lnTo>
                    <a:pt x="1213" y="1157"/>
                  </a:lnTo>
                  <a:lnTo>
                    <a:pt x="1728" y="977"/>
                  </a:lnTo>
                  <a:lnTo>
                    <a:pt x="2218" y="792"/>
                  </a:lnTo>
                  <a:lnTo>
                    <a:pt x="2457" y="696"/>
                  </a:lnTo>
                  <a:lnTo>
                    <a:pt x="2690" y="606"/>
                  </a:lnTo>
                  <a:lnTo>
                    <a:pt x="2918" y="510"/>
                  </a:lnTo>
                  <a:lnTo>
                    <a:pt x="3139" y="420"/>
                  </a:lnTo>
                  <a:lnTo>
                    <a:pt x="3348" y="324"/>
                  </a:lnTo>
                  <a:lnTo>
                    <a:pt x="3551" y="234"/>
                  </a:lnTo>
                  <a:lnTo>
                    <a:pt x="3749" y="138"/>
                  </a:lnTo>
                  <a:lnTo>
                    <a:pt x="3934" y="48"/>
                  </a:lnTo>
                  <a:lnTo>
                    <a:pt x="3934" y="0"/>
                  </a:lnTo>
                  <a:lnTo>
                    <a:pt x="3743" y="96"/>
                  </a:lnTo>
                  <a:lnTo>
                    <a:pt x="3539" y="192"/>
                  </a:lnTo>
                  <a:lnTo>
                    <a:pt x="3330" y="288"/>
                  </a:lnTo>
                  <a:lnTo>
                    <a:pt x="3115" y="384"/>
                  </a:lnTo>
                  <a:lnTo>
                    <a:pt x="2888" y="480"/>
                  </a:lnTo>
                  <a:lnTo>
                    <a:pt x="2654" y="576"/>
                  </a:lnTo>
                  <a:lnTo>
                    <a:pt x="2409" y="672"/>
                  </a:lnTo>
                  <a:lnTo>
                    <a:pt x="2164" y="768"/>
                  </a:lnTo>
                  <a:lnTo>
                    <a:pt x="1907" y="864"/>
                  </a:lnTo>
                  <a:lnTo>
                    <a:pt x="1650" y="960"/>
                  </a:lnTo>
                  <a:lnTo>
                    <a:pt x="1112" y="1145"/>
                  </a:lnTo>
                  <a:lnTo>
                    <a:pt x="562" y="1331"/>
                  </a:lnTo>
                  <a:lnTo>
                    <a:pt x="0" y="1505"/>
                  </a:lnTo>
                  <a:lnTo>
                    <a:pt x="149" y="1505"/>
                  </a:lnTo>
                  <a:close/>
                </a:path>
              </a:pathLst>
            </a:custGeom>
            <a:gradFill rotWithShape="0">
              <a:gsLst>
                <a:gs pos="0">
                  <a:schemeClr val="bg2"/>
                </a:gs>
                <a:gs pos="100000">
                  <a:schemeClr val="bg1"/>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33" name="Freeform 4">
              <a:extLst>
                <a:ext uri="{FF2B5EF4-FFF2-40B4-BE49-F238E27FC236}">
                  <a16:creationId xmlns:a16="http://schemas.microsoft.com/office/drawing/2014/main" id="{1440526B-08F7-4AD8-90F8-5534EFB161F6}"/>
                </a:ext>
              </a:extLst>
            </p:cNvPr>
            <p:cNvSpPr>
              <a:spLocks/>
            </p:cNvSpPr>
            <p:nvPr/>
          </p:nvSpPr>
          <p:spPr bwMode="hidden">
            <a:xfrm>
              <a:off x="4025" y="3627"/>
              <a:ext cx="1733" cy="689"/>
            </a:xfrm>
            <a:custGeom>
              <a:avLst/>
              <a:gdLst>
                <a:gd name="T0" fmla="*/ 132 w 1728"/>
                <a:gd name="T1" fmla="*/ 689 h 689"/>
                <a:gd name="T2" fmla="*/ 552 w 1728"/>
                <a:gd name="T3" fmla="*/ 527 h 689"/>
                <a:gd name="T4" fmla="*/ 966 w 1728"/>
                <a:gd name="T5" fmla="*/ 365 h 689"/>
                <a:gd name="T6" fmla="*/ 1163 w 1728"/>
                <a:gd name="T7" fmla="*/ 287 h 689"/>
                <a:gd name="T8" fmla="*/ 1361 w 1728"/>
                <a:gd name="T9" fmla="*/ 203 h 689"/>
                <a:gd name="T10" fmla="*/ 1553 w 1728"/>
                <a:gd name="T11" fmla="*/ 126 h 689"/>
                <a:gd name="T12" fmla="*/ 1733 w 1728"/>
                <a:gd name="T13" fmla="*/ 48 h 689"/>
                <a:gd name="T14" fmla="*/ 1733 w 1728"/>
                <a:gd name="T15" fmla="*/ 0 h 689"/>
                <a:gd name="T16" fmla="*/ 1535 w 1728"/>
                <a:gd name="T17" fmla="*/ 84 h 689"/>
                <a:gd name="T18" fmla="*/ 1331 w 1728"/>
                <a:gd name="T19" fmla="*/ 167 h 689"/>
                <a:gd name="T20" fmla="*/ 1121 w 1728"/>
                <a:gd name="T21" fmla="*/ 257 h 689"/>
                <a:gd name="T22" fmla="*/ 906 w 1728"/>
                <a:gd name="T23" fmla="*/ 341 h 689"/>
                <a:gd name="T24" fmla="*/ 455 w 1728"/>
                <a:gd name="T25" fmla="*/ 515 h 689"/>
                <a:gd name="T26" fmla="*/ 0 w 1728"/>
                <a:gd name="T27" fmla="*/ 689 h 689"/>
                <a:gd name="T28" fmla="*/ 132 w 1728"/>
                <a:gd name="T29" fmla="*/ 689 h 689"/>
                <a:gd name="T30" fmla="*/ 132 w 1728"/>
                <a:gd name="T31" fmla="*/ 689 h 689"/>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1728" h="689">
                  <a:moveTo>
                    <a:pt x="132" y="689"/>
                  </a:moveTo>
                  <a:lnTo>
                    <a:pt x="550" y="527"/>
                  </a:lnTo>
                  <a:lnTo>
                    <a:pt x="963" y="365"/>
                  </a:lnTo>
                  <a:lnTo>
                    <a:pt x="1160" y="287"/>
                  </a:lnTo>
                  <a:lnTo>
                    <a:pt x="1357" y="203"/>
                  </a:lnTo>
                  <a:lnTo>
                    <a:pt x="1549" y="126"/>
                  </a:lnTo>
                  <a:lnTo>
                    <a:pt x="1728" y="48"/>
                  </a:lnTo>
                  <a:lnTo>
                    <a:pt x="1728" y="0"/>
                  </a:lnTo>
                  <a:lnTo>
                    <a:pt x="1531" y="84"/>
                  </a:lnTo>
                  <a:lnTo>
                    <a:pt x="1327" y="167"/>
                  </a:lnTo>
                  <a:lnTo>
                    <a:pt x="1118" y="257"/>
                  </a:lnTo>
                  <a:lnTo>
                    <a:pt x="903" y="341"/>
                  </a:lnTo>
                  <a:lnTo>
                    <a:pt x="454" y="515"/>
                  </a:lnTo>
                  <a:lnTo>
                    <a:pt x="0" y="689"/>
                  </a:lnTo>
                  <a:lnTo>
                    <a:pt x="132" y="689"/>
                  </a:lnTo>
                  <a:close/>
                </a:path>
              </a:pathLst>
            </a:custGeom>
            <a:gradFill rotWithShape="0">
              <a:gsLst>
                <a:gs pos="0">
                  <a:schemeClr val="bg2"/>
                </a:gs>
                <a:gs pos="100000">
                  <a:schemeClr val="bg1"/>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34" name="Freeform 5">
              <a:extLst>
                <a:ext uri="{FF2B5EF4-FFF2-40B4-BE49-F238E27FC236}">
                  <a16:creationId xmlns:a16="http://schemas.microsoft.com/office/drawing/2014/main" id="{0FB8C244-9EE8-4432-BAF4-547E3204D914}"/>
                </a:ext>
              </a:extLst>
            </p:cNvPr>
            <p:cNvSpPr>
              <a:spLocks/>
            </p:cNvSpPr>
            <p:nvPr/>
          </p:nvSpPr>
          <p:spPr bwMode="hidden">
            <a:xfrm>
              <a:off x="0" y="0"/>
              <a:ext cx="5578" cy="3447"/>
            </a:xfrm>
            <a:custGeom>
              <a:avLst/>
              <a:gdLst>
                <a:gd name="T0" fmla="*/ 5578 w 5561"/>
                <a:gd name="T1" fmla="*/ 929 h 3447"/>
                <a:gd name="T2" fmla="*/ 5554 w 5561"/>
                <a:gd name="T3" fmla="*/ 773 h 3447"/>
                <a:gd name="T4" fmla="*/ 5470 w 5561"/>
                <a:gd name="T5" fmla="*/ 629 h 3447"/>
                <a:gd name="T6" fmla="*/ 5343 w 5561"/>
                <a:gd name="T7" fmla="*/ 492 h 3447"/>
                <a:gd name="T8" fmla="*/ 5164 w 5561"/>
                <a:gd name="T9" fmla="*/ 366 h 3447"/>
                <a:gd name="T10" fmla="*/ 4936 w 5561"/>
                <a:gd name="T11" fmla="*/ 252 h 3447"/>
                <a:gd name="T12" fmla="*/ 4666 w 5561"/>
                <a:gd name="T13" fmla="*/ 144 h 3447"/>
                <a:gd name="T14" fmla="*/ 4354 w 5561"/>
                <a:gd name="T15" fmla="*/ 48 h 3447"/>
                <a:gd name="T16" fmla="*/ 4012 w 5561"/>
                <a:gd name="T17" fmla="*/ 0 h 3447"/>
                <a:gd name="T18" fmla="*/ 4372 w 5561"/>
                <a:gd name="T19" fmla="*/ 90 h 3447"/>
                <a:gd name="T20" fmla="*/ 4684 w 5561"/>
                <a:gd name="T21" fmla="*/ 192 h 3447"/>
                <a:gd name="T22" fmla="*/ 4948 w 5561"/>
                <a:gd name="T23" fmla="*/ 306 h 3447"/>
                <a:gd name="T24" fmla="*/ 5164 w 5561"/>
                <a:gd name="T25" fmla="*/ 426 h 3447"/>
                <a:gd name="T26" fmla="*/ 5331 w 5561"/>
                <a:gd name="T27" fmla="*/ 557 h 3447"/>
                <a:gd name="T28" fmla="*/ 5446 w 5561"/>
                <a:gd name="T29" fmla="*/ 701 h 3447"/>
                <a:gd name="T30" fmla="*/ 5506 w 5561"/>
                <a:gd name="T31" fmla="*/ 851 h 3447"/>
                <a:gd name="T32" fmla="*/ 5506 w 5561"/>
                <a:gd name="T33" fmla="*/ 1013 h 3447"/>
                <a:gd name="T34" fmla="*/ 5458 w 5561"/>
                <a:gd name="T35" fmla="*/ 1163 h 3447"/>
                <a:gd name="T36" fmla="*/ 5361 w 5561"/>
                <a:gd name="T37" fmla="*/ 1319 h 3447"/>
                <a:gd name="T38" fmla="*/ 5218 w 5561"/>
                <a:gd name="T39" fmla="*/ 1475 h 3447"/>
                <a:gd name="T40" fmla="*/ 5032 w 5561"/>
                <a:gd name="T41" fmla="*/ 1630 h 3447"/>
                <a:gd name="T42" fmla="*/ 4804 w 5561"/>
                <a:gd name="T43" fmla="*/ 1786 h 3447"/>
                <a:gd name="T44" fmla="*/ 4540 w 5561"/>
                <a:gd name="T45" fmla="*/ 1948 h 3447"/>
                <a:gd name="T46" fmla="*/ 4228 w 5561"/>
                <a:gd name="T47" fmla="*/ 2104 h 3447"/>
                <a:gd name="T48" fmla="*/ 3887 w 5561"/>
                <a:gd name="T49" fmla="*/ 2260 h 3447"/>
                <a:gd name="T50" fmla="*/ 3509 w 5561"/>
                <a:gd name="T51" fmla="*/ 2416 h 3447"/>
                <a:gd name="T52" fmla="*/ 3094 w 5561"/>
                <a:gd name="T53" fmla="*/ 2566 h 3447"/>
                <a:gd name="T54" fmla="*/ 2651 w 5561"/>
                <a:gd name="T55" fmla="*/ 2715 h 3447"/>
                <a:gd name="T56" fmla="*/ 2171 w 5561"/>
                <a:gd name="T57" fmla="*/ 2865 h 3447"/>
                <a:gd name="T58" fmla="*/ 1667 w 5561"/>
                <a:gd name="T59" fmla="*/ 3009 h 3447"/>
                <a:gd name="T60" fmla="*/ 1139 w 5561"/>
                <a:gd name="T61" fmla="*/ 3147 h 3447"/>
                <a:gd name="T62" fmla="*/ 582 w 5561"/>
                <a:gd name="T63" fmla="*/ 3279 h 3447"/>
                <a:gd name="T64" fmla="*/ 0 w 5561"/>
                <a:gd name="T65" fmla="*/ 3447 h 3447"/>
                <a:gd name="T66" fmla="*/ 870 w 5561"/>
                <a:gd name="T67" fmla="*/ 3249 h 3447"/>
                <a:gd name="T68" fmla="*/ 1421 w 5561"/>
                <a:gd name="T69" fmla="*/ 3105 h 3447"/>
                <a:gd name="T70" fmla="*/ 1943 w 5561"/>
                <a:gd name="T71" fmla="*/ 2961 h 3447"/>
                <a:gd name="T72" fmla="*/ 2441 w 5561"/>
                <a:gd name="T73" fmla="*/ 2817 h 3447"/>
                <a:gd name="T74" fmla="*/ 2909 w 5561"/>
                <a:gd name="T75" fmla="*/ 2668 h 3447"/>
                <a:gd name="T76" fmla="*/ 3340 w 5561"/>
                <a:gd name="T77" fmla="*/ 2512 h 3447"/>
                <a:gd name="T78" fmla="*/ 3742 w 5561"/>
                <a:gd name="T79" fmla="*/ 2356 h 3447"/>
                <a:gd name="T80" fmla="*/ 4109 w 5561"/>
                <a:gd name="T81" fmla="*/ 2200 h 3447"/>
                <a:gd name="T82" fmla="*/ 4439 w 5561"/>
                <a:gd name="T83" fmla="*/ 2038 h 3447"/>
                <a:gd name="T84" fmla="*/ 4732 w 5561"/>
                <a:gd name="T85" fmla="*/ 1876 h 3447"/>
                <a:gd name="T86" fmla="*/ 4984 w 5561"/>
                <a:gd name="T87" fmla="*/ 1720 h 3447"/>
                <a:gd name="T88" fmla="*/ 5194 w 5561"/>
                <a:gd name="T89" fmla="*/ 1559 h 3447"/>
                <a:gd name="T90" fmla="*/ 5355 w 5561"/>
                <a:gd name="T91" fmla="*/ 1397 h 3447"/>
                <a:gd name="T92" fmla="*/ 5476 w 5561"/>
                <a:gd name="T93" fmla="*/ 1241 h 3447"/>
                <a:gd name="T94" fmla="*/ 5554 w 5561"/>
                <a:gd name="T95" fmla="*/ 1085 h 3447"/>
                <a:gd name="T96" fmla="*/ 5572 w 5561"/>
                <a:gd name="T97" fmla="*/ 1007 h 344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5561" h="3447">
                  <a:moveTo>
                    <a:pt x="5555" y="1007"/>
                  </a:moveTo>
                  <a:lnTo>
                    <a:pt x="5561" y="929"/>
                  </a:lnTo>
                  <a:lnTo>
                    <a:pt x="5555" y="851"/>
                  </a:lnTo>
                  <a:lnTo>
                    <a:pt x="5537" y="773"/>
                  </a:lnTo>
                  <a:lnTo>
                    <a:pt x="5501" y="701"/>
                  </a:lnTo>
                  <a:lnTo>
                    <a:pt x="5453" y="629"/>
                  </a:lnTo>
                  <a:lnTo>
                    <a:pt x="5399" y="563"/>
                  </a:lnTo>
                  <a:lnTo>
                    <a:pt x="5327" y="492"/>
                  </a:lnTo>
                  <a:lnTo>
                    <a:pt x="5244" y="432"/>
                  </a:lnTo>
                  <a:lnTo>
                    <a:pt x="5148" y="366"/>
                  </a:lnTo>
                  <a:lnTo>
                    <a:pt x="5040" y="306"/>
                  </a:lnTo>
                  <a:lnTo>
                    <a:pt x="4921" y="252"/>
                  </a:lnTo>
                  <a:lnTo>
                    <a:pt x="4795" y="198"/>
                  </a:lnTo>
                  <a:lnTo>
                    <a:pt x="4652" y="144"/>
                  </a:lnTo>
                  <a:lnTo>
                    <a:pt x="4502" y="90"/>
                  </a:lnTo>
                  <a:lnTo>
                    <a:pt x="4341" y="48"/>
                  </a:lnTo>
                  <a:lnTo>
                    <a:pt x="4167" y="0"/>
                  </a:lnTo>
                  <a:lnTo>
                    <a:pt x="4000" y="0"/>
                  </a:lnTo>
                  <a:lnTo>
                    <a:pt x="4185" y="42"/>
                  </a:lnTo>
                  <a:lnTo>
                    <a:pt x="4359" y="90"/>
                  </a:lnTo>
                  <a:lnTo>
                    <a:pt x="4520" y="138"/>
                  </a:lnTo>
                  <a:lnTo>
                    <a:pt x="4670" y="192"/>
                  </a:lnTo>
                  <a:lnTo>
                    <a:pt x="4807" y="246"/>
                  </a:lnTo>
                  <a:lnTo>
                    <a:pt x="4933" y="306"/>
                  </a:lnTo>
                  <a:lnTo>
                    <a:pt x="5046" y="366"/>
                  </a:lnTo>
                  <a:lnTo>
                    <a:pt x="5148" y="426"/>
                  </a:lnTo>
                  <a:lnTo>
                    <a:pt x="5238" y="492"/>
                  </a:lnTo>
                  <a:lnTo>
                    <a:pt x="5315" y="557"/>
                  </a:lnTo>
                  <a:lnTo>
                    <a:pt x="5381" y="629"/>
                  </a:lnTo>
                  <a:lnTo>
                    <a:pt x="5429" y="701"/>
                  </a:lnTo>
                  <a:lnTo>
                    <a:pt x="5465" y="779"/>
                  </a:lnTo>
                  <a:lnTo>
                    <a:pt x="5489" y="851"/>
                  </a:lnTo>
                  <a:lnTo>
                    <a:pt x="5495" y="935"/>
                  </a:lnTo>
                  <a:lnTo>
                    <a:pt x="5489" y="1013"/>
                  </a:lnTo>
                  <a:lnTo>
                    <a:pt x="5471" y="1091"/>
                  </a:lnTo>
                  <a:lnTo>
                    <a:pt x="5441" y="1163"/>
                  </a:lnTo>
                  <a:lnTo>
                    <a:pt x="5399" y="1241"/>
                  </a:lnTo>
                  <a:lnTo>
                    <a:pt x="5345" y="1319"/>
                  </a:lnTo>
                  <a:lnTo>
                    <a:pt x="5280" y="1397"/>
                  </a:lnTo>
                  <a:lnTo>
                    <a:pt x="5202" y="1475"/>
                  </a:lnTo>
                  <a:lnTo>
                    <a:pt x="5118" y="1553"/>
                  </a:lnTo>
                  <a:lnTo>
                    <a:pt x="5017" y="1630"/>
                  </a:lnTo>
                  <a:lnTo>
                    <a:pt x="4909" y="1708"/>
                  </a:lnTo>
                  <a:lnTo>
                    <a:pt x="4789" y="1786"/>
                  </a:lnTo>
                  <a:lnTo>
                    <a:pt x="4664" y="1870"/>
                  </a:lnTo>
                  <a:lnTo>
                    <a:pt x="4526" y="1948"/>
                  </a:lnTo>
                  <a:lnTo>
                    <a:pt x="4377" y="2026"/>
                  </a:lnTo>
                  <a:lnTo>
                    <a:pt x="4215" y="2104"/>
                  </a:lnTo>
                  <a:lnTo>
                    <a:pt x="4048" y="2182"/>
                  </a:lnTo>
                  <a:lnTo>
                    <a:pt x="3875" y="2260"/>
                  </a:lnTo>
                  <a:lnTo>
                    <a:pt x="3689" y="2338"/>
                  </a:lnTo>
                  <a:lnTo>
                    <a:pt x="3498" y="2416"/>
                  </a:lnTo>
                  <a:lnTo>
                    <a:pt x="3295" y="2488"/>
                  </a:lnTo>
                  <a:lnTo>
                    <a:pt x="3085" y="2566"/>
                  </a:lnTo>
                  <a:lnTo>
                    <a:pt x="2864" y="2644"/>
                  </a:lnTo>
                  <a:lnTo>
                    <a:pt x="2643" y="2715"/>
                  </a:lnTo>
                  <a:lnTo>
                    <a:pt x="2410" y="2793"/>
                  </a:lnTo>
                  <a:lnTo>
                    <a:pt x="2164" y="2865"/>
                  </a:lnTo>
                  <a:lnTo>
                    <a:pt x="1919" y="2937"/>
                  </a:lnTo>
                  <a:lnTo>
                    <a:pt x="1662" y="3009"/>
                  </a:lnTo>
                  <a:lnTo>
                    <a:pt x="1399" y="3075"/>
                  </a:lnTo>
                  <a:lnTo>
                    <a:pt x="1136" y="3147"/>
                  </a:lnTo>
                  <a:lnTo>
                    <a:pt x="861" y="3213"/>
                  </a:lnTo>
                  <a:lnTo>
                    <a:pt x="580" y="3279"/>
                  </a:lnTo>
                  <a:lnTo>
                    <a:pt x="0" y="3411"/>
                  </a:lnTo>
                  <a:lnTo>
                    <a:pt x="0" y="3447"/>
                  </a:lnTo>
                  <a:lnTo>
                    <a:pt x="586" y="3315"/>
                  </a:lnTo>
                  <a:lnTo>
                    <a:pt x="867" y="3249"/>
                  </a:lnTo>
                  <a:lnTo>
                    <a:pt x="1148" y="3177"/>
                  </a:lnTo>
                  <a:lnTo>
                    <a:pt x="1417" y="3105"/>
                  </a:lnTo>
                  <a:lnTo>
                    <a:pt x="1680" y="3039"/>
                  </a:lnTo>
                  <a:lnTo>
                    <a:pt x="1937" y="2961"/>
                  </a:lnTo>
                  <a:lnTo>
                    <a:pt x="2188" y="2889"/>
                  </a:lnTo>
                  <a:lnTo>
                    <a:pt x="2434" y="2817"/>
                  </a:lnTo>
                  <a:lnTo>
                    <a:pt x="2673" y="2739"/>
                  </a:lnTo>
                  <a:lnTo>
                    <a:pt x="2900" y="2668"/>
                  </a:lnTo>
                  <a:lnTo>
                    <a:pt x="3121" y="2590"/>
                  </a:lnTo>
                  <a:lnTo>
                    <a:pt x="3330" y="2512"/>
                  </a:lnTo>
                  <a:lnTo>
                    <a:pt x="3534" y="2434"/>
                  </a:lnTo>
                  <a:lnTo>
                    <a:pt x="3731" y="2356"/>
                  </a:lnTo>
                  <a:lnTo>
                    <a:pt x="3916" y="2278"/>
                  </a:lnTo>
                  <a:lnTo>
                    <a:pt x="4096" y="2200"/>
                  </a:lnTo>
                  <a:lnTo>
                    <a:pt x="4263" y="2116"/>
                  </a:lnTo>
                  <a:lnTo>
                    <a:pt x="4425" y="2038"/>
                  </a:lnTo>
                  <a:lnTo>
                    <a:pt x="4574" y="1960"/>
                  </a:lnTo>
                  <a:lnTo>
                    <a:pt x="4718" y="1876"/>
                  </a:lnTo>
                  <a:lnTo>
                    <a:pt x="4849" y="1798"/>
                  </a:lnTo>
                  <a:lnTo>
                    <a:pt x="4969" y="1720"/>
                  </a:lnTo>
                  <a:lnTo>
                    <a:pt x="5076" y="1636"/>
                  </a:lnTo>
                  <a:lnTo>
                    <a:pt x="5178" y="1559"/>
                  </a:lnTo>
                  <a:lnTo>
                    <a:pt x="5262" y="1481"/>
                  </a:lnTo>
                  <a:lnTo>
                    <a:pt x="5339" y="1397"/>
                  </a:lnTo>
                  <a:lnTo>
                    <a:pt x="5405" y="1319"/>
                  </a:lnTo>
                  <a:lnTo>
                    <a:pt x="5459" y="1241"/>
                  </a:lnTo>
                  <a:lnTo>
                    <a:pt x="5507" y="1163"/>
                  </a:lnTo>
                  <a:lnTo>
                    <a:pt x="5537" y="1085"/>
                  </a:lnTo>
                  <a:lnTo>
                    <a:pt x="5555" y="1007"/>
                  </a:lnTo>
                  <a:close/>
                </a:path>
              </a:pathLst>
            </a:custGeom>
            <a:gradFill rotWithShape="0">
              <a:gsLst>
                <a:gs pos="0">
                  <a:schemeClr val="bg2"/>
                </a:gs>
                <a:gs pos="100000">
                  <a:schemeClr val="bg1"/>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246" name="Freeform 6">
              <a:extLst>
                <a:ext uri="{FF2B5EF4-FFF2-40B4-BE49-F238E27FC236}">
                  <a16:creationId xmlns:a16="http://schemas.microsoft.com/office/drawing/2014/main" id="{0CA047E6-7C48-442F-84F6-D910E3999109}"/>
                </a:ext>
              </a:extLst>
            </p:cNvPr>
            <p:cNvSpPr>
              <a:spLocks/>
            </p:cNvSpPr>
            <p:nvPr/>
          </p:nvSpPr>
          <p:spPr bwMode="hidden">
            <a:xfrm>
              <a:off x="4942" y="0"/>
              <a:ext cx="816" cy="276"/>
            </a:xfrm>
            <a:custGeom>
              <a:avLst/>
              <a:gdLst>
                <a:gd name="T0" fmla="*/ 813 w 813"/>
                <a:gd name="T1" fmla="*/ 222 h 276"/>
                <a:gd name="T2" fmla="*/ 670 w 813"/>
                <a:gd name="T3" fmla="*/ 162 h 276"/>
                <a:gd name="T4" fmla="*/ 514 w 813"/>
                <a:gd name="T5" fmla="*/ 108 h 276"/>
                <a:gd name="T6" fmla="*/ 347 w 813"/>
                <a:gd name="T7" fmla="*/ 54 h 276"/>
                <a:gd name="T8" fmla="*/ 167 w 813"/>
                <a:gd name="T9" fmla="*/ 0 h 276"/>
                <a:gd name="T10" fmla="*/ 0 w 813"/>
                <a:gd name="T11" fmla="*/ 0 h 276"/>
                <a:gd name="T12" fmla="*/ 227 w 813"/>
                <a:gd name="T13" fmla="*/ 60 h 276"/>
                <a:gd name="T14" fmla="*/ 442 w 813"/>
                <a:gd name="T15" fmla="*/ 132 h 276"/>
                <a:gd name="T16" fmla="*/ 634 w 813"/>
                <a:gd name="T17" fmla="*/ 204 h 276"/>
                <a:gd name="T18" fmla="*/ 813 w 813"/>
                <a:gd name="T19" fmla="*/ 276 h 276"/>
                <a:gd name="T20" fmla="*/ 813 w 813"/>
                <a:gd name="T21" fmla="*/ 222 h 276"/>
                <a:gd name="T22" fmla="*/ 813 w 813"/>
                <a:gd name="T23" fmla="*/ 222 h 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13" h="276">
                  <a:moveTo>
                    <a:pt x="813" y="222"/>
                  </a:moveTo>
                  <a:lnTo>
                    <a:pt x="670" y="162"/>
                  </a:lnTo>
                  <a:lnTo>
                    <a:pt x="514" y="108"/>
                  </a:lnTo>
                  <a:lnTo>
                    <a:pt x="347" y="54"/>
                  </a:lnTo>
                  <a:lnTo>
                    <a:pt x="167" y="0"/>
                  </a:lnTo>
                  <a:lnTo>
                    <a:pt x="0" y="0"/>
                  </a:lnTo>
                  <a:lnTo>
                    <a:pt x="227" y="60"/>
                  </a:lnTo>
                  <a:lnTo>
                    <a:pt x="442" y="132"/>
                  </a:lnTo>
                  <a:lnTo>
                    <a:pt x="634" y="204"/>
                  </a:lnTo>
                  <a:lnTo>
                    <a:pt x="813" y="276"/>
                  </a:lnTo>
                  <a:lnTo>
                    <a:pt x="813" y="222"/>
                  </a:lnTo>
                  <a:lnTo>
                    <a:pt x="813" y="222"/>
                  </a:lnTo>
                  <a:close/>
                </a:path>
              </a:pathLst>
            </a:custGeom>
            <a:gradFill rotWithShape="1">
              <a:gsLst>
                <a:gs pos="0">
                  <a:schemeClr val="bg2"/>
                </a:gs>
                <a:gs pos="50000">
                  <a:schemeClr val="bg2">
                    <a:gamma/>
                    <a:tint val="81961"/>
                    <a:invGamma/>
                  </a:schemeClr>
                </a:gs>
                <a:gs pos="100000">
                  <a:schemeClr val="bg2"/>
                </a:gs>
              </a:gsLst>
              <a:lin ang="0" scaled="1"/>
            </a:gradFill>
            <a:ln>
              <a:noFill/>
            </a:ln>
            <a:extLst>
              <a:ext uri="{91240B29-F687-4F45-9708-019B960494DF}">
                <a14:hiddenLine xmlns:a14="http://schemas.microsoft.com/office/drawing/2010/main" w="0" cmpd="sng">
                  <a:solidFill>
                    <a:srgbClr val="003399"/>
                  </a:solidFill>
                  <a:round/>
                  <a:headEnd/>
                  <a:tailEnd/>
                </a14:hiddenLine>
              </a:ext>
            </a:extLst>
          </p:spPr>
          <p:txBody>
            <a:bodyPr/>
            <a:lstStyle/>
            <a:p>
              <a:pPr eaLnBrk="1" hangingPunct="1">
                <a:defRPr/>
              </a:pPr>
              <a:endParaRPr lang="en-US"/>
            </a:p>
          </p:txBody>
        </p:sp>
        <p:sp>
          <p:nvSpPr>
            <p:cNvPr id="1036" name="Freeform 7">
              <a:extLst>
                <a:ext uri="{FF2B5EF4-FFF2-40B4-BE49-F238E27FC236}">
                  <a16:creationId xmlns:a16="http://schemas.microsoft.com/office/drawing/2014/main" id="{B755A626-9BBA-456B-BFA4-BE49DD952023}"/>
                </a:ext>
              </a:extLst>
            </p:cNvPr>
            <p:cNvSpPr>
              <a:spLocks/>
            </p:cNvSpPr>
            <p:nvPr/>
          </p:nvSpPr>
          <p:spPr bwMode="hidden">
            <a:xfrm>
              <a:off x="0" y="1984"/>
              <a:ext cx="5758" cy="2098"/>
            </a:xfrm>
            <a:custGeom>
              <a:avLst/>
              <a:gdLst>
                <a:gd name="T0" fmla="*/ 5758 w 5740"/>
                <a:gd name="T1" fmla="*/ 0 h 2098"/>
                <a:gd name="T2" fmla="*/ 5656 w 5740"/>
                <a:gd name="T3" fmla="*/ 72 h 2098"/>
                <a:gd name="T4" fmla="*/ 5554 w 5740"/>
                <a:gd name="T5" fmla="*/ 138 h 2098"/>
                <a:gd name="T6" fmla="*/ 5440 w 5740"/>
                <a:gd name="T7" fmla="*/ 210 h 2098"/>
                <a:gd name="T8" fmla="*/ 5321 w 5740"/>
                <a:gd name="T9" fmla="*/ 276 h 2098"/>
                <a:gd name="T10" fmla="*/ 5068 w 5740"/>
                <a:gd name="T11" fmla="*/ 414 h 2098"/>
                <a:gd name="T12" fmla="*/ 4792 w 5740"/>
                <a:gd name="T13" fmla="*/ 552 h 2098"/>
                <a:gd name="T14" fmla="*/ 4492 w 5740"/>
                <a:gd name="T15" fmla="*/ 690 h 2098"/>
                <a:gd name="T16" fmla="*/ 4175 w 5740"/>
                <a:gd name="T17" fmla="*/ 827 h 2098"/>
                <a:gd name="T18" fmla="*/ 3839 w 5740"/>
                <a:gd name="T19" fmla="*/ 959 h 2098"/>
                <a:gd name="T20" fmla="*/ 3479 w 5740"/>
                <a:gd name="T21" fmla="*/ 1091 h 2098"/>
                <a:gd name="T22" fmla="*/ 3101 w 5740"/>
                <a:gd name="T23" fmla="*/ 1223 h 2098"/>
                <a:gd name="T24" fmla="*/ 2705 w 5740"/>
                <a:gd name="T25" fmla="*/ 1355 h 2098"/>
                <a:gd name="T26" fmla="*/ 2291 w 5740"/>
                <a:gd name="T27" fmla="*/ 1481 h 2098"/>
                <a:gd name="T28" fmla="*/ 1866 w 5740"/>
                <a:gd name="T29" fmla="*/ 1601 h 2098"/>
                <a:gd name="T30" fmla="*/ 1421 w 5740"/>
                <a:gd name="T31" fmla="*/ 1721 h 2098"/>
                <a:gd name="T32" fmla="*/ 960 w 5740"/>
                <a:gd name="T33" fmla="*/ 1834 h 2098"/>
                <a:gd name="T34" fmla="*/ 486 w 5740"/>
                <a:gd name="T35" fmla="*/ 1948 h 2098"/>
                <a:gd name="T36" fmla="*/ 0 w 5740"/>
                <a:gd name="T37" fmla="*/ 2056 h 2098"/>
                <a:gd name="T38" fmla="*/ 0 w 5740"/>
                <a:gd name="T39" fmla="*/ 2098 h 2098"/>
                <a:gd name="T40" fmla="*/ 479 w 5740"/>
                <a:gd name="T41" fmla="*/ 1990 h 2098"/>
                <a:gd name="T42" fmla="*/ 954 w 5740"/>
                <a:gd name="T43" fmla="*/ 1882 h 2098"/>
                <a:gd name="T44" fmla="*/ 1409 w 5740"/>
                <a:gd name="T45" fmla="*/ 1763 h 2098"/>
                <a:gd name="T46" fmla="*/ 1848 w 5740"/>
                <a:gd name="T47" fmla="*/ 1649 h 2098"/>
                <a:gd name="T48" fmla="*/ 2273 w 5740"/>
                <a:gd name="T49" fmla="*/ 1523 h 2098"/>
                <a:gd name="T50" fmla="*/ 2687 w 5740"/>
                <a:gd name="T51" fmla="*/ 1397 h 2098"/>
                <a:gd name="T52" fmla="*/ 3077 w 5740"/>
                <a:gd name="T53" fmla="*/ 1271 h 2098"/>
                <a:gd name="T54" fmla="*/ 3455 w 5740"/>
                <a:gd name="T55" fmla="*/ 1139 h 2098"/>
                <a:gd name="T56" fmla="*/ 3815 w 5740"/>
                <a:gd name="T57" fmla="*/ 1007 h 2098"/>
                <a:gd name="T58" fmla="*/ 4151 w 5740"/>
                <a:gd name="T59" fmla="*/ 875 h 2098"/>
                <a:gd name="T60" fmla="*/ 4474 w 5740"/>
                <a:gd name="T61" fmla="*/ 737 h 2098"/>
                <a:gd name="T62" fmla="*/ 4774 w 5740"/>
                <a:gd name="T63" fmla="*/ 600 h 2098"/>
                <a:gd name="T64" fmla="*/ 5056 w 5740"/>
                <a:gd name="T65" fmla="*/ 462 h 2098"/>
                <a:gd name="T66" fmla="*/ 5309 w 5740"/>
                <a:gd name="T67" fmla="*/ 324 h 2098"/>
                <a:gd name="T68" fmla="*/ 5548 w 5740"/>
                <a:gd name="T69" fmla="*/ 186 h 2098"/>
                <a:gd name="T70" fmla="*/ 5758 w 5740"/>
                <a:gd name="T71" fmla="*/ 48 h 2098"/>
                <a:gd name="T72" fmla="*/ 5758 w 5740"/>
                <a:gd name="T73" fmla="*/ 0 h 2098"/>
                <a:gd name="T74" fmla="*/ 5758 w 5740"/>
                <a:gd name="T75" fmla="*/ 0 h 2098"/>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5740" h="2098">
                  <a:moveTo>
                    <a:pt x="5740" y="0"/>
                  </a:moveTo>
                  <a:lnTo>
                    <a:pt x="5638" y="72"/>
                  </a:lnTo>
                  <a:lnTo>
                    <a:pt x="5537" y="138"/>
                  </a:lnTo>
                  <a:lnTo>
                    <a:pt x="5423" y="210"/>
                  </a:lnTo>
                  <a:lnTo>
                    <a:pt x="5304" y="276"/>
                  </a:lnTo>
                  <a:lnTo>
                    <a:pt x="5052" y="414"/>
                  </a:lnTo>
                  <a:lnTo>
                    <a:pt x="4777" y="552"/>
                  </a:lnTo>
                  <a:lnTo>
                    <a:pt x="4478" y="690"/>
                  </a:lnTo>
                  <a:lnTo>
                    <a:pt x="4162" y="827"/>
                  </a:lnTo>
                  <a:lnTo>
                    <a:pt x="3827" y="959"/>
                  </a:lnTo>
                  <a:lnTo>
                    <a:pt x="3468" y="1091"/>
                  </a:lnTo>
                  <a:lnTo>
                    <a:pt x="3091" y="1223"/>
                  </a:lnTo>
                  <a:lnTo>
                    <a:pt x="2697" y="1355"/>
                  </a:lnTo>
                  <a:lnTo>
                    <a:pt x="2284" y="1481"/>
                  </a:lnTo>
                  <a:lnTo>
                    <a:pt x="1860" y="1601"/>
                  </a:lnTo>
                  <a:lnTo>
                    <a:pt x="1417" y="1721"/>
                  </a:lnTo>
                  <a:lnTo>
                    <a:pt x="957" y="1834"/>
                  </a:lnTo>
                  <a:lnTo>
                    <a:pt x="484" y="1948"/>
                  </a:lnTo>
                  <a:lnTo>
                    <a:pt x="0" y="2056"/>
                  </a:lnTo>
                  <a:lnTo>
                    <a:pt x="0" y="2098"/>
                  </a:lnTo>
                  <a:lnTo>
                    <a:pt x="478" y="1990"/>
                  </a:lnTo>
                  <a:lnTo>
                    <a:pt x="951" y="1882"/>
                  </a:lnTo>
                  <a:lnTo>
                    <a:pt x="1405" y="1763"/>
                  </a:lnTo>
                  <a:lnTo>
                    <a:pt x="1842" y="1649"/>
                  </a:lnTo>
                  <a:lnTo>
                    <a:pt x="2266" y="1523"/>
                  </a:lnTo>
                  <a:lnTo>
                    <a:pt x="2679" y="1397"/>
                  </a:lnTo>
                  <a:lnTo>
                    <a:pt x="3067" y="1271"/>
                  </a:lnTo>
                  <a:lnTo>
                    <a:pt x="3444" y="1139"/>
                  </a:lnTo>
                  <a:lnTo>
                    <a:pt x="3803" y="1007"/>
                  </a:lnTo>
                  <a:lnTo>
                    <a:pt x="4138" y="875"/>
                  </a:lnTo>
                  <a:lnTo>
                    <a:pt x="4460" y="737"/>
                  </a:lnTo>
                  <a:lnTo>
                    <a:pt x="4759" y="600"/>
                  </a:lnTo>
                  <a:lnTo>
                    <a:pt x="5040" y="462"/>
                  </a:lnTo>
                  <a:lnTo>
                    <a:pt x="5292" y="324"/>
                  </a:lnTo>
                  <a:lnTo>
                    <a:pt x="5531" y="186"/>
                  </a:lnTo>
                  <a:lnTo>
                    <a:pt x="5740" y="48"/>
                  </a:lnTo>
                  <a:lnTo>
                    <a:pt x="5740" y="0"/>
                  </a:lnTo>
                  <a:close/>
                </a:path>
              </a:pathLst>
            </a:custGeom>
            <a:gradFill rotWithShape="0">
              <a:gsLst>
                <a:gs pos="0">
                  <a:schemeClr val="bg2"/>
                </a:gs>
                <a:gs pos="100000">
                  <a:schemeClr val="bg1"/>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37" name="Freeform 8">
              <a:extLst>
                <a:ext uri="{FF2B5EF4-FFF2-40B4-BE49-F238E27FC236}">
                  <a16:creationId xmlns:a16="http://schemas.microsoft.com/office/drawing/2014/main" id="{AE9EF7ED-49C6-4DEF-BFAE-C687072E958D}"/>
                </a:ext>
              </a:extLst>
            </p:cNvPr>
            <p:cNvSpPr>
              <a:spLocks/>
            </p:cNvSpPr>
            <p:nvPr/>
          </p:nvSpPr>
          <p:spPr bwMode="hidden">
            <a:xfrm>
              <a:off x="0" y="102"/>
              <a:ext cx="1961" cy="1265"/>
            </a:xfrm>
            <a:custGeom>
              <a:avLst/>
              <a:gdLst>
                <a:gd name="T0" fmla="*/ 1961 w 1955"/>
                <a:gd name="T1" fmla="*/ 485 h 1265"/>
                <a:gd name="T2" fmla="*/ 1907 w 1955"/>
                <a:gd name="T3" fmla="*/ 390 h 1265"/>
                <a:gd name="T4" fmla="*/ 1775 w 1955"/>
                <a:gd name="T5" fmla="*/ 306 h 1265"/>
                <a:gd name="T6" fmla="*/ 1584 w 1955"/>
                <a:gd name="T7" fmla="*/ 228 h 1265"/>
                <a:gd name="T8" fmla="*/ 1331 w 1955"/>
                <a:gd name="T9" fmla="*/ 162 h 1265"/>
                <a:gd name="T10" fmla="*/ 1013 w 1955"/>
                <a:gd name="T11" fmla="*/ 102 h 1265"/>
                <a:gd name="T12" fmla="*/ 648 w 1955"/>
                <a:gd name="T13" fmla="*/ 54 h 1265"/>
                <a:gd name="T14" fmla="*/ 228 w 1955"/>
                <a:gd name="T15" fmla="*/ 18 h 1265"/>
                <a:gd name="T16" fmla="*/ 0 w 1955"/>
                <a:gd name="T17" fmla="*/ 12 h 1265"/>
                <a:gd name="T18" fmla="*/ 432 w 1955"/>
                <a:gd name="T19" fmla="*/ 48 h 1265"/>
                <a:gd name="T20" fmla="*/ 815 w 1955"/>
                <a:gd name="T21" fmla="*/ 90 h 1265"/>
                <a:gd name="T22" fmla="*/ 1152 w 1955"/>
                <a:gd name="T23" fmla="*/ 144 h 1265"/>
                <a:gd name="T24" fmla="*/ 1427 w 1955"/>
                <a:gd name="T25" fmla="*/ 204 h 1265"/>
                <a:gd name="T26" fmla="*/ 1643 w 1955"/>
                <a:gd name="T27" fmla="*/ 276 h 1265"/>
                <a:gd name="T28" fmla="*/ 1800 w 1955"/>
                <a:gd name="T29" fmla="*/ 360 h 1265"/>
                <a:gd name="T30" fmla="*/ 1889 w 1955"/>
                <a:gd name="T31" fmla="*/ 443 h 1265"/>
                <a:gd name="T32" fmla="*/ 1907 w 1955"/>
                <a:gd name="T33" fmla="*/ 539 h 1265"/>
                <a:gd name="T34" fmla="*/ 1860 w 1955"/>
                <a:gd name="T35" fmla="*/ 629 h 1265"/>
                <a:gd name="T36" fmla="*/ 1751 w 1955"/>
                <a:gd name="T37" fmla="*/ 719 h 1265"/>
                <a:gd name="T38" fmla="*/ 1584 w 1955"/>
                <a:gd name="T39" fmla="*/ 809 h 1265"/>
                <a:gd name="T40" fmla="*/ 1361 w 1955"/>
                <a:gd name="T41" fmla="*/ 899 h 1265"/>
                <a:gd name="T42" fmla="*/ 1091 w 1955"/>
                <a:gd name="T43" fmla="*/ 989 h 1265"/>
                <a:gd name="T44" fmla="*/ 767 w 1955"/>
                <a:gd name="T45" fmla="*/ 1073 h 1265"/>
                <a:gd name="T46" fmla="*/ 408 w 1955"/>
                <a:gd name="T47" fmla="*/ 1157 h 1265"/>
                <a:gd name="T48" fmla="*/ 0 w 1955"/>
                <a:gd name="T49" fmla="*/ 1241 h 1265"/>
                <a:gd name="T50" fmla="*/ 216 w 1955"/>
                <a:gd name="T51" fmla="*/ 1223 h 1265"/>
                <a:gd name="T52" fmla="*/ 612 w 1955"/>
                <a:gd name="T53" fmla="*/ 1139 h 1265"/>
                <a:gd name="T54" fmla="*/ 960 w 1955"/>
                <a:gd name="T55" fmla="*/ 1049 h 1265"/>
                <a:gd name="T56" fmla="*/ 1266 w 1955"/>
                <a:gd name="T57" fmla="*/ 959 h 1265"/>
                <a:gd name="T58" fmla="*/ 1518 w 1955"/>
                <a:gd name="T59" fmla="*/ 863 h 1265"/>
                <a:gd name="T60" fmla="*/ 1721 w 1955"/>
                <a:gd name="T61" fmla="*/ 767 h 1265"/>
                <a:gd name="T62" fmla="*/ 1866 w 1955"/>
                <a:gd name="T63" fmla="*/ 677 h 1265"/>
                <a:gd name="T64" fmla="*/ 1943 w 1955"/>
                <a:gd name="T65" fmla="*/ 581 h 1265"/>
                <a:gd name="T66" fmla="*/ 1961 w 1955"/>
                <a:gd name="T67" fmla="*/ 533 h 1265"/>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1955" h="1265">
                  <a:moveTo>
                    <a:pt x="1955" y="533"/>
                  </a:moveTo>
                  <a:lnTo>
                    <a:pt x="1955" y="485"/>
                  </a:lnTo>
                  <a:lnTo>
                    <a:pt x="1937" y="438"/>
                  </a:lnTo>
                  <a:lnTo>
                    <a:pt x="1901" y="390"/>
                  </a:lnTo>
                  <a:lnTo>
                    <a:pt x="1842" y="348"/>
                  </a:lnTo>
                  <a:lnTo>
                    <a:pt x="1770" y="306"/>
                  </a:lnTo>
                  <a:lnTo>
                    <a:pt x="1686" y="270"/>
                  </a:lnTo>
                  <a:lnTo>
                    <a:pt x="1579" y="228"/>
                  </a:lnTo>
                  <a:lnTo>
                    <a:pt x="1459" y="198"/>
                  </a:lnTo>
                  <a:lnTo>
                    <a:pt x="1327" y="162"/>
                  </a:lnTo>
                  <a:lnTo>
                    <a:pt x="1178" y="132"/>
                  </a:lnTo>
                  <a:lnTo>
                    <a:pt x="1010" y="102"/>
                  </a:lnTo>
                  <a:lnTo>
                    <a:pt x="837" y="78"/>
                  </a:lnTo>
                  <a:lnTo>
                    <a:pt x="646" y="54"/>
                  </a:lnTo>
                  <a:lnTo>
                    <a:pt x="442" y="36"/>
                  </a:lnTo>
                  <a:lnTo>
                    <a:pt x="227" y="18"/>
                  </a:lnTo>
                  <a:lnTo>
                    <a:pt x="0" y="0"/>
                  </a:lnTo>
                  <a:lnTo>
                    <a:pt x="0" y="12"/>
                  </a:lnTo>
                  <a:lnTo>
                    <a:pt x="221" y="30"/>
                  </a:lnTo>
                  <a:lnTo>
                    <a:pt x="431" y="48"/>
                  </a:lnTo>
                  <a:lnTo>
                    <a:pt x="628" y="66"/>
                  </a:lnTo>
                  <a:lnTo>
                    <a:pt x="813" y="90"/>
                  </a:lnTo>
                  <a:lnTo>
                    <a:pt x="987" y="114"/>
                  </a:lnTo>
                  <a:lnTo>
                    <a:pt x="1148" y="144"/>
                  </a:lnTo>
                  <a:lnTo>
                    <a:pt x="1292" y="174"/>
                  </a:lnTo>
                  <a:lnTo>
                    <a:pt x="1423" y="204"/>
                  </a:lnTo>
                  <a:lnTo>
                    <a:pt x="1537" y="240"/>
                  </a:lnTo>
                  <a:lnTo>
                    <a:pt x="1638" y="276"/>
                  </a:lnTo>
                  <a:lnTo>
                    <a:pt x="1728" y="318"/>
                  </a:lnTo>
                  <a:lnTo>
                    <a:pt x="1794" y="360"/>
                  </a:lnTo>
                  <a:lnTo>
                    <a:pt x="1848" y="402"/>
                  </a:lnTo>
                  <a:lnTo>
                    <a:pt x="1883" y="443"/>
                  </a:lnTo>
                  <a:lnTo>
                    <a:pt x="1901" y="491"/>
                  </a:lnTo>
                  <a:lnTo>
                    <a:pt x="1901" y="539"/>
                  </a:lnTo>
                  <a:lnTo>
                    <a:pt x="1883" y="587"/>
                  </a:lnTo>
                  <a:lnTo>
                    <a:pt x="1854" y="629"/>
                  </a:lnTo>
                  <a:lnTo>
                    <a:pt x="1806" y="677"/>
                  </a:lnTo>
                  <a:lnTo>
                    <a:pt x="1746" y="719"/>
                  </a:lnTo>
                  <a:lnTo>
                    <a:pt x="1668" y="767"/>
                  </a:lnTo>
                  <a:lnTo>
                    <a:pt x="1579" y="809"/>
                  </a:lnTo>
                  <a:lnTo>
                    <a:pt x="1471" y="857"/>
                  </a:lnTo>
                  <a:lnTo>
                    <a:pt x="1357" y="899"/>
                  </a:lnTo>
                  <a:lnTo>
                    <a:pt x="1226" y="941"/>
                  </a:lnTo>
                  <a:lnTo>
                    <a:pt x="1088" y="989"/>
                  </a:lnTo>
                  <a:lnTo>
                    <a:pt x="933" y="1031"/>
                  </a:lnTo>
                  <a:lnTo>
                    <a:pt x="765" y="1073"/>
                  </a:lnTo>
                  <a:lnTo>
                    <a:pt x="592" y="1115"/>
                  </a:lnTo>
                  <a:lnTo>
                    <a:pt x="407" y="1157"/>
                  </a:lnTo>
                  <a:lnTo>
                    <a:pt x="209" y="1199"/>
                  </a:lnTo>
                  <a:lnTo>
                    <a:pt x="0" y="1241"/>
                  </a:lnTo>
                  <a:lnTo>
                    <a:pt x="0" y="1265"/>
                  </a:lnTo>
                  <a:lnTo>
                    <a:pt x="215" y="1223"/>
                  </a:lnTo>
                  <a:lnTo>
                    <a:pt x="413" y="1181"/>
                  </a:lnTo>
                  <a:lnTo>
                    <a:pt x="610" y="1139"/>
                  </a:lnTo>
                  <a:lnTo>
                    <a:pt x="789" y="1091"/>
                  </a:lnTo>
                  <a:lnTo>
                    <a:pt x="957" y="1049"/>
                  </a:lnTo>
                  <a:lnTo>
                    <a:pt x="1118" y="1001"/>
                  </a:lnTo>
                  <a:lnTo>
                    <a:pt x="1262" y="959"/>
                  </a:lnTo>
                  <a:lnTo>
                    <a:pt x="1393" y="911"/>
                  </a:lnTo>
                  <a:lnTo>
                    <a:pt x="1513" y="863"/>
                  </a:lnTo>
                  <a:lnTo>
                    <a:pt x="1620" y="815"/>
                  </a:lnTo>
                  <a:lnTo>
                    <a:pt x="1716" y="767"/>
                  </a:lnTo>
                  <a:lnTo>
                    <a:pt x="1794" y="725"/>
                  </a:lnTo>
                  <a:lnTo>
                    <a:pt x="1860" y="677"/>
                  </a:lnTo>
                  <a:lnTo>
                    <a:pt x="1907" y="629"/>
                  </a:lnTo>
                  <a:lnTo>
                    <a:pt x="1937" y="581"/>
                  </a:lnTo>
                  <a:lnTo>
                    <a:pt x="1955" y="533"/>
                  </a:lnTo>
                  <a:close/>
                </a:path>
              </a:pathLst>
            </a:custGeom>
            <a:gradFill rotWithShape="0">
              <a:gsLst>
                <a:gs pos="0">
                  <a:schemeClr val="bg2"/>
                </a:gs>
                <a:gs pos="100000">
                  <a:schemeClr val="bg1"/>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38" name="Freeform 9">
              <a:extLst>
                <a:ext uri="{FF2B5EF4-FFF2-40B4-BE49-F238E27FC236}">
                  <a16:creationId xmlns:a16="http://schemas.microsoft.com/office/drawing/2014/main" id="{A67286FA-0D7A-4A89-B2D1-1F5DD3A66463}"/>
                </a:ext>
              </a:extLst>
            </p:cNvPr>
            <p:cNvSpPr>
              <a:spLocks/>
            </p:cNvSpPr>
            <p:nvPr/>
          </p:nvSpPr>
          <p:spPr bwMode="hidden">
            <a:xfrm>
              <a:off x="0" y="0"/>
              <a:ext cx="4709" cy="2901"/>
            </a:xfrm>
            <a:custGeom>
              <a:avLst/>
              <a:gdLst>
                <a:gd name="T0" fmla="*/ 4709 w 4694"/>
                <a:gd name="T1" fmla="*/ 797 h 2901"/>
                <a:gd name="T2" fmla="*/ 4679 w 4694"/>
                <a:gd name="T3" fmla="*/ 665 h 2901"/>
                <a:gd name="T4" fmla="*/ 4601 w 4694"/>
                <a:gd name="T5" fmla="*/ 540 h 2901"/>
                <a:gd name="T6" fmla="*/ 4480 w 4694"/>
                <a:gd name="T7" fmla="*/ 426 h 2901"/>
                <a:gd name="T8" fmla="*/ 4313 w 4694"/>
                <a:gd name="T9" fmla="*/ 312 h 2901"/>
                <a:gd name="T10" fmla="*/ 4097 w 4694"/>
                <a:gd name="T11" fmla="*/ 216 h 2901"/>
                <a:gd name="T12" fmla="*/ 3845 w 4694"/>
                <a:gd name="T13" fmla="*/ 120 h 2901"/>
                <a:gd name="T14" fmla="*/ 3551 w 4694"/>
                <a:gd name="T15" fmla="*/ 36 h 2901"/>
                <a:gd name="T16" fmla="*/ 3215 w 4694"/>
                <a:gd name="T17" fmla="*/ 0 h 2901"/>
                <a:gd name="T18" fmla="*/ 3551 w 4694"/>
                <a:gd name="T19" fmla="*/ 78 h 2901"/>
                <a:gd name="T20" fmla="*/ 3845 w 4694"/>
                <a:gd name="T21" fmla="*/ 162 h 2901"/>
                <a:gd name="T22" fmla="*/ 4097 w 4694"/>
                <a:gd name="T23" fmla="*/ 258 h 2901"/>
                <a:gd name="T24" fmla="*/ 4301 w 4694"/>
                <a:gd name="T25" fmla="*/ 366 h 2901"/>
                <a:gd name="T26" fmla="*/ 4457 w 4694"/>
                <a:gd name="T27" fmla="*/ 480 h 2901"/>
                <a:gd name="T28" fmla="*/ 4565 w 4694"/>
                <a:gd name="T29" fmla="*/ 605 h 2901"/>
                <a:gd name="T30" fmla="*/ 4625 w 4694"/>
                <a:gd name="T31" fmla="*/ 737 h 2901"/>
                <a:gd name="T32" fmla="*/ 4625 w 4694"/>
                <a:gd name="T33" fmla="*/ 875 h 2901"/>
                <a:gd name="T34" fmla="*/ 4583 w 4694"/>
                <a:gd name="T35" fmla="*/ 1001 h 2901"/>
                <a:gd name="T36" fmla="*/ 4504 w 4694"/>
                <a:gd name="T37" fmla="*/ 1127 h 2901"/>
                <a:gd name="T38" fmla="*/ 4385 w 4694"/>
                <a:gd name="T39" fmla="*/ 1259 h 2901"/>
                <a:gd name="T40" fmla="*/ 4228 w 4694"/>
                <a:gd name="T41" fmla="*/ 1385 h 2901"/>
                <a:gd name="T42" fmla="*/ 4037 w 4694"/>
                <a:gd name="T43" fmla="*/ 1517 h 2901"/>
                <a:gd name="T44" fmla="*/ 3815 w 4694"/>
                <a:gd name="T45" fmla="*/ 1648 h 2901"/>
                <a:gd name="T46" fmla="*/ 3557 w 4694"/>
                <a:gd name="T47" fmla="*/ 1774 h 2901"/>
                <a:gd name="T48" fmla="*/ 3269 w 4694"/>
                <a:gd name="T49" fmla="*/ 1906 h 2901"/>
                <a:gd name="T50" fmla="*/ 2951 w 4694"/>
                <a:gd name="T51" fmla="*/ 2032 h 2901"/>
                <a:gd name="T52" fmla="*/ 2603 w 4694"/>
                <a:gd name="T53" fmla="*/ 2164 h 2901"/>
                <a:gd name="T54" fmla="*/ 2231 w 4694"/>
                <a:gd name="T55" fmla="*/ 2284 h 2901"/>
                <a:gd name="T56" fmla="*/ 1830 w 4694"/>
                <a:gd name="T57" fmla="*/ 2410 h 2901"/>
                <a:gd name="T58" fmla="*/ 1403 w 4694"/>
                <a:gd name="T59" fmla="*/ 2530 h 2901"/>
                <a:gd name="T60" fmla="*/ 486 w 4694"/>
                <a:gd name="T61" fmla="*/ 2757 h 2901"/>
                <a:gd name="T62" fmla="*/ 0 w 4694"/>
                <a:gd name="T63" fmla="*/ 2901 h 2901"/>
                <a:gd name="T64" fmla="*/ 972 w 4694"/>
                <a:gd name="T65" fmla="*/ 2674 h 2901"/>
                <a:gd name="T66" fmla="*/ 1643 w 4694"/>
                <a:gd name="T67" fmla="*/ 2494 h 2901"/>
                <a:gd name="T68" fmla="*/ 2064 w 4694"/>
                <a:gd name="T69" fmla="*/ 2374 h 2901"/>
                <a:gd name="T70" fmla="*/ 2459 w 4694"/>
                <a:gd name="T71" fmla="*/ 2248 h 2901"/>
                <a:gd name="T72" fmla="*/ 2825 w 4694"/>
                <a:gd name="T73" fmla="*/ 2116 h 2901"/>
                <a:gd name="T74" fmla="*/ 3161 w 4694"/>
                <a:gd name="T75" fmla="*/ 1984 h 2901"/>
                <a:gd name="T76" fmla="*/ 3473 w 4694"/>
                <a:gd name="T77" fmla="*/ 1858 h 2901"/>
                <a:gd name="T78" fmla="*/ 3749 w 4694"/>
                <a:gd name="T79" fmla="*/ 1720 h 2901"/>
                <a:gd name="T80" fmla="*/ 3995 w 4694"/>
                <a:gd name="T81" fmla="*/ 1589 h 2901"/>
                <a:gd name="T82" fmla="*/ 4204 w 4694"/>
                <a:gd name="T83" fmla="*/ 1457 h 2901"/>
                <a:gd name="T84" fmla="*/ 4385 w 4694"/>
                <a:gd name="T85" fmla="*/ 1325 h 2901"/>
                <a:gd name="T86" fmla="*/ 4522 w 4694"/>
                <a:gd name="T87" fmla="*/ 1193 h 2901"/>
                <a:gd name="T88" fmla="*/ 4625 w 4694"/>
                <a:gd name="T89" fmla="*/ 1061 h 2901"/>
                <a:gd name="T90" fmla="*/ 4685 w 4694"/>
                <a:gd name="T91" fmla="*/ 935 h 2901"/>
                <a:gd name="T92" fmla="*/ 4703 w 4694"/>
                <a:gd name="T93" fmla="*/ 869 h 2901"/>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4694" h="2901">
                  <a:moveTo>
                    <a:pt x="4688" y="869"/>
                  </a:moveTo>
                  <a:lnTo>
                    <a:pt x="4694" y="797"/>
                  </a:lnTo>
                  <a:lnTo>
                    <a:pt x="4688" y="731"/>
                  </a:lnTo>
                  <a:lnTo>
                    <a:pt x="4664" y="665"/>
                  </a:lnTo>
                  <a:lnTo>
                    <a:pt x="4634" y="599"/>
                  </a:lnTo>
                  <a:lnTo>
                    <a:pt x="4586" y="540"/>
                  </a:lnTo>
                  <a:lnTo>
                    <a:pt x="4532" y="480"/>
                  </a:lnTo>
                  <a:lnTo>
                    <a:pt x="4466" y="426"/>
                  </a:lnTo>
                  <a:lnTo>
                    <a:pt x="4389" y="366"/>
                  </a:lnTo>
                  <a:lnTo>
                    <a:pt x="4299" y="312"/>
                  </a:lnTo>
                  <a:lnTo>
                    <a:pt x="4197" y="264"/>
                  </a:lnTo>
                  <a:lnTo>
                    <a:pt x="4084" y="216"/>
                  </a:lnTo>
                  <a:lnTo>
                    <a:pt x="3964" y="168"/>
                  </a:lnTo>
                  <a:lnTo>
                    <a:pt x="3833" y="120"/>
                  </a:lnTo>
                  <a:lnTo>
                    <a:pt x="3689" y="78"/>
                  </a:lnTo>
                  <a:lnTo>
                    <a:pt x="3540" y="36"/>
                  </a:lnTo>
                  <a:lnTo>
                    <a:pt x="3378" y="0"/>
                  </a:lnTo>
                  <a:lnTo>
                    <a:pt x="3205" y="0"/>
                  </a:lnTo>
                  <a:lnTo>
                    <a:pt x="3378" y="36"/>
                  </a:lnTo>
                  <a:lnTo>
                    <a:pt x="3540" y="78"/>
                  </a:lnTo>
                  <a:lnTo>
                    <a:pt x="3689" y="120"/>
                  </a:lnTo>
                  <a:lnTo>
                    <a:pt x="3833" y="162"/>
                  </a:lnTo>
                  <a:lnTo>
                    <a:pt x="3964" y="210"/>
                  </a:lnTo>
                  <a:lnTo>
                    <a:pt x="4084" y="258"/>
                  </a:lnTo>
                  <a:lnTo>
                    <a:pt x="4191" y="312"/>
                  </a:lnTo>
                  <a:lnTo>
                    <a:pt x="4287" y="366"/>
                  </a:lnTo>
                  <a:lnTo>
                    <a:pt x="4371" y="420"/>
                  </a:lnTo>
                  <a:lnTo>
                    <a:pt x="4443" y="480"/>
                  </a:lnTo>
                  <a:lnTo>
                    <a:pt x="4502" y="540"/>
                  </a:lnTo>
                  <a:lnTo>
                    <a:pt x="4550" y="605"/>
                  </a:lnTo>
                  <a:lnTo>
                    <a:pt x="4586" y="671"/>
                  </a:lnTo>
                  <a:lnTo>
                    <a:pt x="4610" y="737"/>
                  </a:lnTo>
                  <a:lnTo>
                    <a:pt x="4616" y="803"/>
                  </a:lnTo>
                  <a:lnTo>
                    <a:pt x="4610" y="875"/>
                  </a:lnTo>
                  <a:lnTo>
                    <a:pt x="4592" y="935"/>
                  </a:lnTo>
                  <a:lnTo>
                    <a:pt x="4568" y="1001"/>
                  </a:lnTo>
                  <a:lnTo>
                    <a:pt x="4532" y="1067"/>
                  </a:lnTo>
                  <a:lnTo>
                    <a:pt x="4490" y="1127"/>
                  </a:lnTo>
                  <a:lnTo>
                    <a:pt x="4437" y="1193"/>
                  </a:lnTo>
                  <a:lnTo>
                    <a:pt x="4371" y="1259"/>
                  </a:lnTo>
                  <a:lnTo>
                    <a:pt x="4299" y="1325"/>
                  </a:lnTo>
                  <a:lnTo>
                    <a:pt x="4215" y="1385"/>
                  </a:lnTo>
                  <a:lnTo>
                    <a:pt x="4126" y="1451"/>
                  </a:lnTo>
                  <a:lnTo>
                    <a:pt x="4024" y="1517"/>
                  </a:lnTo>
                  <a:lnTo>
                    <a:pt x="3916" y="1583"/>
                  </a:lnTo>
                  <a:lnTo>
                    <a:pt x="3803" y="1648"/>
                  </a:lnTo>
                  <a:lnTo>
                    <a:pt x="3677" y="1714"/>
                  </a:lnTo>
                  <a:lnTo>
                    <a:pt x="3546" y="1774"/>
                  </a:lnTo>
                  <a:lnTo>
                    <a:pt x="3408" y="1840"/>
                  </a:lnTo>
                  <a:lnTo>
                    <a:pt x="3259" y="1906"/>
                  </a:lnTo>
                  <a:lnTo>
                    <a:pt x="3103" y="1972"/>
                  </a:lnTo>
                  <a:lnTo>
                    <a:pt x="2942" y="2032"/>
                  </a:lnTo>
                  <a:lnTo>
                    <a:pt x="2768" y="2098"/>
                  </a:lnTo>
                  <a:lnTo>
                    <a:pt x="2595" y="2164"/>
                  </a:lnTo>
                  <a:lnTo>
                    <a:pt x="2410" y="2224"/>
                  </a:lnTo>
                  <a:lnTo>
                    <a:pt x="2224" y="2284"/>
                  </a:lnTo>
                  <a:lnTo>
                    <a:pt x="2027" y="2350"/>
                  </a:lnTo>
                  <a:lnTo>
                    <a:pt x="1824" y="2410"/>
                  </a:lnTo>
                  <a:lnTo>
                    <a:pt x="1614" y="2470"/>
                  </a:lnTo>
                  <a:lnTo>
                    <a:pt x="1399" y="2530"/>
                  </a:lnTo>
                  <a:lnTo>
                    <a:pt x="957" y="2644"/>
                  </a:lnTo>
                  <a:lnTo>
                    <a:pt x="484" y="2757"/>
                  </a:lnTo>
                  <a:lnTo>
                    <a:pt x="0" y="2865"/>
                  </a:lnTo>
                  <a:lnTo>
                    <a:pt x="0" y="2901"/>
                  </a:lnTo>
                  <a:lnTo>
                    <a:pt x="496" y="2787"/>
                  </a:lnTo>
                  <a:lnTo>
                    <a:pt x="969" y="2674"/>
                  </a:lnTo>
                  <a:lnTo>
                    <a:pt x="1423" y="2554"/>
                  </a:lnTo>
                  <a:lnTo>
                    <a:pt x="1638" y="2494"/>
                  </a:lnTo>
                  <a:lnTo>
                    <a:pt x="1854" y="2434"/>
                  </a:lnTo>
                  <a:lnTo>
                    <a:pt x="2057" y="2374"/>
                  </a:lnTo>
                  <a:lnTo>
                    <a:pt x="2254" y="2308"/>
                  </a:lnTo>
                  <a:lnTo>
                    <a:pt x="2451" y="2248"/>
                  </a:lnTo>
                  <a:lnTo>
                    <a:pt x="2637" y="2182"/>
                  </a:lnTo>
                  <a:lnTo>
                    <a:pt x="2816" y="2116"/>
                  </a:lnTo>
                  <a:lnTo>
                    <a:pt x="2990" y="2050"/>
                  </a:lnTo>
                  <a:lnTo>
                    <a:pt x="3151" y="1984"/>
                  </a:lnTo>
                  <a:lnTo>
                    <a:pt x="3312" y="1924"/>
                  </a:lnTo>
                  <a:lnTo>
                    <a:pt x="3462" y="1858"/>
                  </a:lnTo>
                  <a:lnTo>
                    <a:pt x="3605" y="1792"/>
                  </a:lnTo>
                  <a:lnTo>
                    <a:pt x="3737" y="1720"/>
                  </a:lnTo>
                  <a:lnTo>
                    <a:pt x="3863" y="1654"/>
                  </a:lnTo>
                  <a:lnTo>
                    <a:pt x="3982" y="1589"/>
                  </a:lnTo>
                  <a:lnTo>
                    <a:pt x="4090" y="1523"/>
                  </a:lnTo>
                  <a:lnTo>
                    <a:pt x="4191" y="1457"/>
                  </a:lnTo>
                  <a:lnTo>
                    <a:pt x="4287" y="1391"/>
                  </a:lnTo>
                  <a:lnTo>
                    <a:pt x="4371" y="1325"/>
                  </a:lnTo>
                  <a:lnTo>
                    <a:pt x="4443" y="1259"/>
                  </a:lnTo>
                  <a:lnTo>
                    <a:pt x="4508" y="1193"/>
                  </a:lnTo>
                  <a:lnTo>
                    <a:pt x="4562" y="1127"/>
                  </a:lnTo>
                  <a:lnTo>
                    <a:pt x="4610" y="1061"/>
                  </a:lnTo>
                  <a:lnTo>
                    <a:pt x="4646" y="995"/>
                  </a:lnTo>
                  <a:lnTo>
                    <a:pt x="4670" y="935"/>
                  </a:lnTo>
                  <a:lnTo>
                    <a:pt x="4688" y="869"/>
                  </a:lnTo>
                  <a:close/>
                </a:path>
              </a:pathLst>
            </a:custGeom>
            <a:gradFill rotWithShape="0">
              <a:gsLst>
                <a:gs pos="0">
                  <a:schemeClr val="bg2"/>
                </a:gs>
                <a:gs pos="100000">
                  <a:schemeClr val="bg1"/>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39" name="Freeform 10">
              <a:extLst>
                <a:ext uri="{FF2B5EF4-FFF2-40B4-BE49-F238E27FC236}">
                  <a16:creationId xmlns:a16="http://schemas.microsoft.com/office/drawing/2014/main" id="{45B86C1E-10B5-4663-B566-7185B1AF24BF}"/>
                </a:ext>
              </a:extLst>
            </p:cNvPr>
            <p:cNvSpPr>
              <a:spLocks/>
            </p:cNvSpPr>
            <p:nvPr/>
          </p:nvSpPr>
          <p:spPr bwMode="hidden">
            <a:xfrm>
              <a:off x="0" y="0"/>
              <a:ext cx="3773" cy="2356"/>
            </a:xfrm>
            <a:custGeom>
              <a:avLst/>
              <a:gdLst>
                <a:gd name="T0" fmla="*/ 3773 w 3761"/>
                <a:gd name="T1" fmla="*/ 719 h 2356"/>
                <a:gd name="T2" fmla="*/ 3743 w 3761"/>
                <a:gd name="T3" fmla="*/ 599 h 2356"/>
                <a:gd name="T4" fmla="*/ 3665 w 3761"/>
                <a:gd name="T5" fmla="*/ 486 h 2356"/>
                <a:gd name="T6" fmla="*/ 3533 w 3761"/>
                <a:gd name="T7" fmla="*/ 378 h 2356"/>
                <a:gd name="T8" fmla="*/ 3359 w 3761"/>
                <a:gd name="T9" fmla="*/ 282 h 2356"/>
                <a:gd name="T10" fmla="*/ 3137 w 3761"/>
                <a:gd name="T11" fmla="*/ 192 h 2356"/>
                <a:gd name="T12" fmla="*/ 2873 w 3761"/>
                <a:gd name="T13" fmla="*/ 108 h 2356"/>
                <a:gd name="T14" fmla="*/ 2567 w 3761"/>
                <a:gd name="T15" fmla="*/ 36 h 2356"/>
                <a:gd name="T16" fmla="*/ 2237 w 3761"/>
                <a:gd name="T17" fmla="*/ 0 h 2356"/>
                <a:gd name="T18" fmla="*/ 2585 w 3761"/>
                <a:gd name="T19" fmla="*/ 72 h 2356"/>
                <a:gd name="T20" fmla="*/ 2885 w 3761"/>
                <a:gd name="T21" fmla="*/ 150 h 2356"/>
                <a:gd name="T22" fmla="*/ 3149 w 3761"/>
                <a:gd name="T23" fmla="*/ 234 h 2356"/>
                <a:gd name="T24" fmla="*/ 3359 w 3761"/>
                <a:gd name="T25" fmla="*/ 330 h 2356"/>
                <a:gd name="T26" fmla="*/ 3527 w 3761"/>
                <a:gd name="T27" fmla="*/ 432 h 2356"/>
                <a:gd name="T28" fmla="*/ 3635 w 3761"/>
                <a:gd name="T29" fmla="*/ 545 h 2356"/>
                <a:gd name="T30" fmla="*/ 3695 w 3761"/>
                <a:gd name="T31" fmla="*/ 665 h 2356"/>
                <a:gd name="T32" fmla="*/ 3701 w 3761"/>
                <a:gd name="T33" fmla="*/ 791 h 2356"/>
                <a:gd name="T34" fmla="*/ 3665 w 3761"/>
                <a:gd name="T35" fmla="*/ 887 h 2356"/>
                <a:gd name="T36" fmla="*/ 3604 w 3761"/>
                <a:gd name="T37" fmla="*/ 989 h 2356"/>
                <a:gd name="T38" fmla="*/ 3509 w 3761"/>
                <a:gd name="T39" fmla="*/ 1091 h 2356"/>
                <a:gd name="T40" fmla="*/ 3383 w 3761"/>
                <a:gd name="T41" fmla="*/ 1187 h 2356"/>
                <a:gd name="T42" fmla="*/ 3233 w 3761"/>
                <a:gd name="T43" fmla="*/ 1289 h 2356"/>
                <a:gd name="T44" fmla="*/ 3053 w 3761"/>
                <a:gd name="T45" fmla="*/ 1391 h 2356"/>
                <a:gd name="T46" fmla="*/ 2843 w 3761"/>
                <a:gd name="T47" fmla="*/ 1493 h 2356"/>
                <a:gd name="T48" fmla="*/ 2615 w 3761"/>
                <a:gd name="T49" fmla="*/ 1589 h 2356"/>
                <a:gd name="T50" fmla="*/ 2082 w 3761"/>
                <a:gd name="T51" fmla="*/ 1786 h 2356"/>
                <a:gd name="T52" fmla="*/ 1464 w 3761"/>
                <a:gd name="T53" fmla="*/ 1972 h 2356"/>
                <a:gd name="T54" fmla="*/ 767 w 3761"/>
                <a:gd name="T55" fmla="*/ 2158 h 2356"/>
                <a:gd name="T56" fmla="*/ 0 w 3761"/>
                <a:gd name="T57" fmla="*/ 2326 h 2356"/>
                <a:gd name="T58" fmla="*/ 402 w 3761"/>
                <a:gd name="T59" fmla="*/ 2272 h 2356"/>
                <a:gd name="T60" fmla="*/ 1146 w 3761"/>
                <a:gd name="T61" fmla="*/ 2092 h 2356"/>
                <a:gd name="T62" fmla="*/ 1818 w 3761"/>
                <a:gd name="T63" fmla="*/ 1900 h 2356"/>
                <a:gd name="T64" fmla="*/ 2400 w 3761"/>
                <a:gd name="T65" fmla="*/ 1702 h 2356"/>
                <a:gd name="T66" fmla="*/ 2657 w 3761"/>
                <a:gd name="T67" fmla="*/ 1607 h 2356"/>
                <a:gd name="T68" fmla="*/ 2891 w 3761"/>
                <a:gd name="T69" fmla="*/ 1505 h 2356"/>
                <a:gd name="T70" fmla="*/ 3101 w 3761"/>
                <a:gd name="T71" fmla="*/ 1403 h 2356"/>
                <a:gd name="T72" fmla="*/ 3287 w 3761"/>
                <a:gd name="T73" fmla="*/ 1301 h 2356"/>
                <a:gd name="T74" fmla="*/ 3443 w 3761"/>
                <a:gd name="T75" fmla="*/ 1193 h 2356"/>
                <a:gd name="T76" fmla="*/ 3569 w 3761"/>
                <a:gd name="T77" fmla="*/ 1091 h 2356"/>
                <a:gd name="T78" fmla="*/ 3665 w 3761"/>
                <a:gd name="T79" fmla="*/ 989 h 2356"/>
                <a:gd name="T80" fmla="*/ 3731 w 3761"/>
                <a:gd name="T81" fmla="*/ 887 h 2356"/>
                <a:gd name="T82" fmla="*/ 3767 w 3761"/>
                <a:gd name="T83" fmla="*/ 785 h 235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3761" h="2356">
                  <a:moveTo>
                    <a:pt x="3755" y="785"/>
                  </a:moveTo>
                  <a:lnTo>
                    <a:pt x="3761" y="719"/>
                  </a:lnTo>
                  <a:lnTo>
                    <a:pt x="3755" y="659"/>
                  </a:lnTo>
                  <a:lnTo>
                    <a:pt x="3731" y="599"/>
                  </a:lnTo>
                  <a:lnTo>
                    <a:pt x="3701" y="545"/>
                  </a:lnTo>
                  <a:lnTo>
                    <a:pt x="3653" y="486"/>
                  </a:lnTo>
                  <a:lnTo>
                    <a:pt x="3593" y="432"/>
                  </a:lnTo>
                  <a:lnTo>
                    <a:pt x="3522" y="378"/>
                  </a:lnTo>
                  <a:lnTo>
                    <a:pt x="3444" y="330"/>
                  </a:lnTo>
                  <a:lnTo>
                    <a:pt x="3348" y="282"/>
                  </a:lnTo>
                  <a:lnTo>
                    <a:pt x="3241" y="234"/>
                  </a:lnTo>
                  <a:lnTo>
                    <a:pt x="3127" y="192"/>
                  </a:lnTo>
                  <a:lnTo>
                    <a:pt x="3002" y="150"/>
                  </a:lnTo>
                  <a:lnTo>
                    <a:pt x="2864" y="108"/>
                  </a:lnTo>
                  <a:lnTo>
                    <a:pt x="2715" y="72"/>
                  </a:lnTo>
                  <a:lnTo>
                    <a:pt x="2559" y="36"/>
                  </a:lnTo>
                  <a:lnTo>
                    <a:pt x="2392" y="0"/>
                  </a:lnTo>
                  <a:lnTo>
                    <a:pt x="2230" y="0"/>
                  </a:lnTo>
                  <a:lnTo>
                    <a:pt x="2410" y="36"/>
                  </a:lnTo>
                  <a:lnTo>
                    <a:pt x="2577" y="72"/>
                  </a:lnTo>
                  <a:lnTo>
                    <a:pt x="2732" y="108"/>
                  </a:lnTo>
                  <a:lnTo>
                    <a:pt x="2876" y="150"/>
                  </a:lnTo>
                  <a:lnTo>
                    <a:pt x="3014" y="192"/>
                  </a:lnTo>
                  <a:lnTo>
                    <a:pt x="3139" y="234"/>
                  </a:lnTo>
                  <a:lnTo>
                    <a:pt x="3253" y="282"/>
                  </a:lnTo>
                  <a:lnTo>
                    <a:pt x="3348" y="330"/>
                  </a:lnTo>
                  <a:lnTo>
                    <a:pt x="3438" y="384"/>
                  </a:lnTo>
                  <a:lnTo>
                    <a:pt x="3516" y="432"/>
                  </a:lnTo>
                  <a:lnTo>
                    <a:pt x="3576" y="492"/>
                  </a:lnTo>
                  <a:lnTo>
                    <a:pt x="3623" y="545"/>
                  </a:lnTo>
                  <a:lnTo>
                    <a:pt x="3665" y="605"/>
                  </a:lnTo>
                  <a:lnTo>
                    <a:pt x="3683" y="665"/>
                  </a:lnTo>
                  <a:lnTo>
                    <a:pt x="3695" y="725"/>
                  </a:lnTo>
                  <a:lnTo>
                    <a:pt x="3689" y="791"/>
                  </a:lnTo>
                  <a:lnTo>
                    <a:pt x="3677" y="839"/>
                  </a:lnTo>
                  <a:lnTo>
                    <a:pt x="3653" y="887"/>
                  </a:lnTo>
                  <a:lnTo>
                    <a:pt x="3629" y="941"/>
                  </a:lnTo>
                  <a:lnTo>
                    <a:pt x="3593" y="989"/>
                  </a:lnTo>
                  <a:lnTo>
                    <a:pt x="3546" y="1037"/>
                  </a:lnTo>
                  <a:lnTo>
                    <a:pt x="3498" y="1091"/>
                  </a:lnTo>
                  <a:lnTo>
                    <a:pt x="3438" y="1139"/>
                  </a:lnTo>
                  <a:lnTo>
                    <a:pt x="3372" y="1187"/>
                  </a:lnTo>
                  <a:lnTo>
                    <a:pt x="3301" y="1241"/>
                  </a:lnTo>
                  <a:lnTo>
                    <a:pt x="3223" y="1289"/>
                  </a:lnTo>
                  <a:lnTo>
                    <a:pt x="3133" y="1343"/>
                  </a:lnTo>
                  <a:lnTo>
                    <a:pt x="3043" y="1391"/>
                  </a:lnTo>
                  <a:lnTo>
                    <a:pt x="2942" y="1439"/>
                  </a:lnTo>
                  <a:lnTo>
                    <a:pt x="2834" y="1493"/>
                  </a:lnTo>
                  <a:lnTo>
                    <a:pt x="2727" y="1541"/>
                  </a:lnTo>
                  <a:lnTo>
                    <a:pt x="2607" y="1589"/>
                  </a:lnTo>
                  <a:lnTo>
                    <a:pt x="2356" y="1690"/>
                  </a:lnTo>
                  <a:lnTo>
                    <a:pt x="2075" y="1786"/>
                  </a:lnTo>
                  <a:lnTo>
                    <a:pt x="1782" y="1882"/>
                  </a:lnTo>
                  <a:lnTo>
                    <a:pt x="1459" y="1972"/>
                  </a:lnTo>
                  <a:lnTo>
                    <a:pt x="1124" y="2068"/>
                  </a:lnTo>
                  <a:lnTo>
                    <a:pt x="765" y="2158"/>
                  </a:lnTo>
                  <a:lnTo>
                    <a:pt x="389" y="2242"/>
                  </a:lnTo>
                  <a:lnTo>
                    <a:pt x="0" y="2326"/>
                  </a:lnTo>
                  <a:lnTo>
                    <a:pt x="0" y="2356"/>
                  </a:lnTo>
                  <a:lnTo>
                    <a:pt x="401" y="2272"/>
                  </a:lnTo>
                  <a:lnTo>
                    <a:pt x="777" y="2182"/>
                  </a:lnTo>
                  <a:lnTo>
                    <a:pt x="1142" y="2092"/>
                  </a:lnTo>
                  <a:lnTo>
                    <a:pt x="1483" y="1996"/>
                  </a:lnTo>
                  <a:lnTo>
                    <a:pt x="1812" y="1900"/>
                  </a:lnTo>
                  <a:lnTo>
                    <a:pt x="2111" y="1804"/>
                  </a:lnTo>
                  <a:lnTo>
                    <a:pt x="2392" y="1702"/>
                  </a:lnTo>
                  <a:lnTo>
                    <a:pt x="2523" y="1654"/>
                  </a:lnTo>
                  <a:lnTo>
                    <a:pt x="2649" y="1607"/>
                  </a:lnTo>
                  <a:lnTo>
                    <a:pt x="2768" y="1553"/>
                  </a:lnTo>
                  <a:lnTo>
                    <a:pt x="2882" y="1505"/>
                  </a:lnTo>
                  <a:lnTo>
                    <a:pt x="2990" y="1451"/>
                  </a:lnTo>
                  <a:lnTo>
                    <a:pt x="3091" y="1403"/>
                  </a:lnTo>
                  <a:lnTo>
                    <a:pt x="3187" y="1349"/>
                  </a:lnTo>
                  <a:lnTo>
                    <a:pt x="3277" y="1301"/>
                  </a:lnTo>
                  <a:lnTo>
                    <a:pt x="3354" y="1247"/>
                  </a:lnTo>
                  <a:lnTo>
                    <a:pt x="3432" y="1193"/>
                  </a:lnTo>
                  <a:lnTo>
                    <a:pt x="3498" y="1145"/>
                  </a:lnTo>
                  <a:lnTo>
                    <a:pt x="3558" y="1091"/>
                  </a:lnTo>
                  <a:lnTo>
                    <a:pt x="3611" y="1043"/>
                  </a:lnTo>
                  <a:lnTo>
                    <a:pt x="3653" y="989"/>
                  </a:lnTo>
                  <a:lnTo>
                    <a:pt x="3689" y="941"/>
                  </a:lnTo>
                  <a:lnTo>
                    <a:pt x="3719" y="887"/>
                  </a:lnTo>
                  <a:lnTo>
                    <a:pt x="3743" y="833"/>
                  </a:lnTo>
                  <a:lnTo>
                    <a:pt x="3755" y="785"/>
                  </a:lnTo>
                  <a:close/>
                </a:path>
              </a:pathLst>
            </a:custGeom>
            <a:gradFill rotWithShape="0">
              <a:gsLst>
                <a:gs pos="0">
                  <a:schemeClr val="bg2"/>
                </a:gs>
                <a:gs pos="100000">
                  <a:schemeClr val="bg1"/>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40" name="Freeform 11">
              <a:extLst>
                <a:ext uri="{FF2B5EF4-FFF2-40B4-BE49-F238E27FC236}">
                  <a16:creationId xmlns:a16="http://schemas.microsoft.com/office/drawing/2014/main" id="{5B392DC2-D85E-43D0-987E-20783404C8B9}"/>
                </a:ext>
              </a:extLst>
            </p:cNvPr>
            <p:cNvSpPr>
              <a:spLocks/>
            </p:cNvSpPr>
            <p:nvPr/>
          </p:nvSpPr>
          <p:spPr bwMode="hidden">
            <a:xfrm>
              <a:off x="0" y="0"/>
              <a:ext cx="2933" cy="1846"/>
            </a:xfrm>
            <a:custGeom>
              <a:avLst/>
              <a:gdLst>
                <a:gd name="T0" fmla="*/ 2933 w 2924"/>
                <a:gd name="T1" fmla="*/ 647 h 1846"/>
                <a:gd name="T2" fmla="*/ 2885 w 2924"/>
                <a:gd name="T3" fmla="*/ 528 h 1846"/>
                <a:gd name="T4" fmla="*/ 2758 w 2924"/>
                <a:gd name="T5" fmla="*/ 414 h 1846"/>
                <a:gd name="T6" fmla="*/ 2567 w 2924"/>
                <a:gd name="T7" fmla="*/ 318 h 1846"/>
                <a:gd name="T8" fmla="*/ 2309 w 2924"/>
                <a:gd name="T9" fmla="*/ 228 h 1846"/>
                <a:gd name="T10" fmla="*/ 1991 w 2924"/>
                <a:gd name="T11" fmla="*/ 150 h 1846"/>
                <a:gd name="T12" fmla="*/ 1613 w 2924"/>
                <a:gd name="T13" fmla="*/ 78 h 1846"/>
                <a:gd name="T14" fmla="*/ 1182 w 2924"/>
                <a:gd name="T15" fmla="*/ 24 h 1846"/>
                <a:gd name="T16" fmla="*/ 696 w 2924"/>
                <a:gd name="T17" fmla="*/ 0 h 1846"/>
                <a:gd name="T18" fmla="*/ 1194 w 2924"/>
                <a:gd name="T19" fmla="*/ 48 h 1846"/>
                <a:gd name="T20" fmla="*/ 1631 w 2924"/>
                <a:gd name="T21" fmla="*/ 108 h 1846"/>
                <a:gd name="T22" fmla="*/ 2015 w 2924"/>
                <a:gd name="T23" fmla="*/ 180 h 1846"/>
                <a:gd name="T24" fmla="*/ 2333 w 2924"/>
                <a:gd name="T25" fmla="*/ 264 h 1846"/>
                <a:gd name="T26" fmla="*/ 2579 w 2924"/>
                <a:gd name="T27" fmla="*/ 360 h 1846"/>
                <a:gd name="T28" fmla="*/ 2758 w 2924"/>
                <a:gd name="T29" fmla="*/ 468 h 1846"/>
                <a:gd name="T30" fmla="*/ 2855 w 2924"/>
                <a:gd name="T31" fmla="*/ 587 h 1846"/>
                <a:gd name="T32" fmla="*/ 2873 w 2924"/>
                <a:gd name="T33" fmla="*/ 713 h 1846"/>
                <a:gd name="T34" fmla="*/ 2849 w 2924"/>
                <a:gd name="T35" fmla="*/ 785 h 1846"/>
                <a:gd name="T36" fmla="*/ 2801 w 2924"/>
                <a:gd name="T37" fmla="*/ 857 h 1846"/>
                <a:gd name="T38" fmla="*/ 2633 w 2924"/>
                <a:gd name="T39" fmla="*/ 1001 h 1846"/>
                <a:gd name="T40" fmla="*/ 2375 w 2924"/>
                <a:gd name="T41" fmla="*/ 1145 h 1846"/>
                <a:gd name="T42" fmla="*/ 2039 w 2924"/>
                <a:gd name="T43" fmla="*/ 1289 h 1846"/>
                <a:gd name="T44" fmla="*/ 1631 w 2924"/>
                <a:gd name="T45" fmla="*/ 1433 h 1846"/>
                <a:gd name="T46" fmla="*/ 1146 w 2924"/>
                <a:gd name="T47" fmla="*/ 1571 h 1846"/>
                <a:gd name="T48" fmla="*/ 606 w 2924"/>
                <a:gd name="T49" fmla="*/ 1702 h 1846"/>
                <a:gd name="T50" fmla="*/ 0 w 2924"/>
                <a:gd name="T51" fmla="*/ 1828 h 1846"/>
                <a:gd name="T52" fmla="*/ 312 w 2924"/>
                <a:gd name="T53" fmla="*/ 1780 h 1846"/>
                <a:gd name="T54" fmla="*/ 900 w 2924"/>
                <a:gd name="T55" fmla="*/ 1648 h 1846"/>
                <a:gd name="T56" fmla="*/ 1421 w 2924"/>
                <a:gd name="T57" fmla="*/ 1511 h 1846"/>
                <a:gd name="T58" fmla="*/ 1877 w 2924"/>
                <a:gd name="T59" fmla="*/ 1367 h 1846"/>
                <a:gd name="T60" fmla="*/ 2261 w 2924"/>
                <a:gd name="T61" fmla="*/ 1223 h 1846"/>
                <a:gd name="T62" fmla="*/ 2567 w 2924"/>
                <a:gd name="T63" fmla="*/ 1079 h 1846"/>
                <a:gd name="T64" fmla="*/ 2783 w 2924"/>
                <a:gd name="T65" fmla="*/ 929 h 1846"/>
                <a:gd name="T66" fmla="*/ 2885 w 2924"/>
                <a:gd name="T67" fmla="*/ 815 h 1846"/>
                <a:gd name="T68" fmla="*/ 2921 w 2924"/>
                <a:gd name="T69" fmla="*/ 743 h 1846"/>
                <a:gd name="T70" fmla="*/ 2933 w 2924"/>
                <a:gd name="T71" fmla="*/ 707 h 184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2924" h="1846">
                  <a:moveTo>
                    <a:pt x="2924" y="707"/>
                  </a:moveTo>
                  <a:lnTo>
                    <a:pt x="2924" y="647"/>
                  </a:lnTo>
                  <a:lnTo>
                    <a:pt x="2912" y="581"/>
                  </a:lnTo>
                  <a:lnTo>
                    <a:pt x="2876" y="528"/>
                  </a:lnTo>
                  <a:lnTo>
                    <a:pt x="2822" y="468"/>
                  </a:lnTo>
                  <a:lnTo>
                    <a:pt x="2750" y="414"/>
                  </a:lnTo>
                  <a:lnTo>
                    <a:pt x="2667" y="366"/>
                  </a:lnTo>
                  <a:lnTo>
                    <a:pt x="2559" y="318"/>
                  </a:lnTo>
                  <a:lnTo>
                    <a:pt x="2440" y="270"/>
                  </a:lnTo>
                  <a:lnTo>
                    <a:pt x="2302" y="228"/>
                  </a:lnTo>
                  <a:lnTo>
                    <a:pt x="2153" y="186"/>
                  </a:lnTo>
                  <a:lnTo>
                    <a:pt x="1985" y="150"/>
                  </a:lnTo>
                  <a:lnTo>
                    <a:pt x="1806" y="114"/>
                  </a:lnTo>
                  <a:lnTo>
                    <a:pt x="1608" y="78"/>
                  </a:lnTo>
                  <a:lnTo>
                    <a:pt x="1399" y="54"/>
                  </a:lnTo>
                  <a:lnTo>
                    <a:pt x="1178" y="24"/>
                  </a:lnTo>
                  <a:lnTo>
                    <a:pt x="945" y="0"/>
                  </a:lnTo>
                  <a:lnTo>
                    <a:pt x="694" y="0"/>
                  </a:lnTo>
                  <a:lnTo>
                    <a:pt x="945" y="24"/>
                  </a:lnTo>
                  <a:lnTo>
                    <a:pt x="1190" y="48"/>
                  </a:lnTo>
                  <a:lnTo>
                    <a:pt x="1417" y="78"/>
                  </a:lnTo>
                  <a:lnTo>
                    <a:pt x="1626" y="108"/>
                  </a:lnTo>
                  <a:lnTo>
                    <a:pt x="1824" y="144"/>
                  </a:lnTo>
                  <a:lnTo>
                    <a:pt x="2009" y="180"/>
                  </a:lnTo>
                  <a:lnTo>
                    <a:pt x="2176" y="222"/>
                  </a:lnTo>
                  <a:lnTo>
                    <a:pt x="2326" y="264"/>
                  </a:lnTo>
                  <a:lnTo>
                    <a:pt x="2457" y="312"/>
                  </a:lnTo>
                  <a:lnTo>
                    <a:pt x="2571" y="360"/>
                  </a:lnTo>
                  <a:lnTo>
                    <a:pt x="2667" y="414"/>
                  </a:lnTo>
                  <a:lnTo>
                    <a:pt x="2750" y="468"/>
                  </a:lnTo>
                  <a:lnTo>
                    <a:pt x="2804" y="528"/>
                  </a:lnTo>
                  <a:lnTo>
                    <a:pt x="2846" y="587"/>
                  </a:lnTo>
                  <a:lnTo>
                    <a:pt x="2864" y="647"/>
                  </a:lnTo>
                  <a:lnTo>
                    <a:pt x="2864" y="713"/>
                  </a:lnTo>
                  <a:lnTo>
                    <a:pt x="2852" y="749"/>
                  </a:lnTo>
                  <a:lnTo>
                    <a:pt x="2840" y="785"/>
                  </a:lnTo>
                  <a:lnTo>
                    <a:pt x="2816" y="821"/>
                  </a:lnTo>
                  <a:lnTo>
                    <a:pt x="2792" y="857"/>
                  </a:lnTo>
                  <a:lnTo>
                    <a:pt x="2721" y="929"/>
                  </a:lnTo>
                  <a:lnTo>
                    <a:pt x="2625" y="1001"/>
                  </a:lnTo>
                  <a:lnTo>
                    <a:pt x="2505" y="1073"/>
                  </a:lnTo>
                  <a:lnTo>
                    <a:pt x="2368" y="1145"/>
                  </a:lnTo>
                  <a:lnTo>
                    <a:pt x="2212" y="1217"/>
                  </a:lnTo>
                  <a:lnTo>
                    <a:pt x="2033" y="1289"/>
                  </a:lnTo>
                  <a:lnTo>
                    <a:pt x="1842" y="1361"/>
                  </a:lnTo>
                  <a:lnTo>
                    <a:pt x="1626" y="1433"/>
                  </a:lnTo>
                  <a:lnTo>
                    <a:pt x="1393" y="1499"/>
                  </a:lnTo>
                  <a:lnTo>
                    <a:pt x="1142" y="1571"/>
                  </a:lnTo>
                  <a:lnTo>
                    <a:pt x="879" y="1636"/>
                  </a:lnTo>
                  <a:lnTo>
                    <a:pt x="604" y="1702"/>
                  </a:lnTo>
                  <a:lnTo>
                    <a:pt x="305" y="1768"/>
                  </a:lnTo>
                  <a:lnTo>
                    <a:pt x="0" y="1828"/>
                  </a:lnTo>
                  <a:lnTo>
                    <a:pt x="0" y="1846"/>
                  </a:lnTo>
                  <a:lnTo>
                    <a:pt x="311" y="1780"/>
                  </a:lnTo>
                  <a:lnTo>
                    <a:pt x="610" y="1714"/>
                  </a:lnTo>
                  <a:lnTo>
                    <a:pt x="897" y="1648"/>
                  </a:lnTo>
                  <a:lnTo>
                    <a:pt x="1166" y="1583"/>
                  </a:lnTo>
                  <a:lnTo>
                    <a:pt x="1417" y="1511"/>
                  </a:lnTo>
                  <a:lnTo>
                    <a:pt x="1656" y="1439"/>
                  </a:lnTo>
                  <a:lnTo>
                    <a:pt x="1871" y="1367"/>
                  </a:lnTo>
                  <a:lnTo>
                    <a:pt x="2075" y="1295"/>
                  </a:lnTo>
                  <a:lnTo>
                    <a:pt x="2254" y="1223"/>
                  </a:lnTo>
                  <a:lnTo>
                    <a:pt x="2416" y="1151"/>
                  </a:lnTo>
                  <a:lnTo>
                    <a:pt x="2559" y="1079"/>
                  </a:lnTo>
                  <a:lnTo>
                    <a:pt x="2679" y="1001"/>
                  </a:lnTo>
                  <a:lnTo>
                    <a:pt x="2774" y="929"/>
                  </a:lnTo>
                  <a:lnTo>
                    <a:pt x="2846" y="857"/>
                  </a:lnTo>
                  <a:lnTo>
                    <a:pt x="2876" y="815"/>
                  </a:lnTo>
                  <a:lnTo>
                    <a:pt x="2900" y="779"/>
                  </a:lnTo>
                  <a:lnTo>
                    <a:pt x="2912" y="743"/>
                  </a:lnTo>
                  <a:lnTo>
                    <a:pt x="2924" y="707"/>
                  </a:lnTo>
                  <a:close/>
                </a:path>
              </a:pathLst>
            </a:custGeom>
            <a:gradFill rotWithShape="0">
              <a:gsLst>
                <a:gs pos="0">
                  <a:schemeClr val="bg2"/>
                </a:gs>
                <a:gs pos="100000">
                  <a:schemeClr val="bg1"/>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41" name="Freeform 12">
              <a:extLst>
                <a:ext uri="{FF2B5EF4-FFF2-40B4-BE49-F238E27FC236}">
                  <a16:creationId xmlns:a16="http://schemas.microsoft.com/office/drawing/2014/main" id="{FD0B21D3-4C8B-4203-93E0-617184CAB20C}"/>
                </a:ext>
              </a:extLst>
            </p:cNvPr>
            <p:cNvSpPr>
              <a:spLocks/>
            </p:cNvSpPr>
            <p:nvPr/>
          </p:nvSpPr>
          <p:spPr bwMode="hidden">
            <a:xfrm>
              <a:off x="114" y="2847"/>
              <a:ext cx="1493" cy="204"/>
            </a:xfrm>
            <a:custGeom>
              <a:avLst/>
              <a:gdLst>
                <a:gd name="T0" fmla="*/ 1404 w 1488"/>
                <a:gd name="T1" fmla="*/ 204 h 204"/>
                <a:gd name="T2" fmla="*/ 0 w 1488"/>
                <a:gd name="T3" fmla="*/ 18 h 204"/>
                <a:gd name="T4" fmla="*/ 77 w 1488"/>
                <a:gd name="T5" fmla="*/ 0 h 204"/>
                <a:gd name="T6" fmla="*/ 1493 w 1488"/>
                <a:gd name="T7" fmla="*/ 186 h 204"/>
                <a:gd name="T8" fmla="*/ 1404 w 1488"/>
                <a:gd name="T9" fmla="*/ 204 h 204"/>
                <a:gd name="T10" fmla="*/ 1404 w 1488"/>
                <a:gd name="T11" fmla="*/ 204 h 20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488" h="204">
                  <a:moveTo>
                    <a:pt x="1399" y="204"/>
                  </a:moveTo>
                  <a:lnTo>
                    <a:pt x="0" y="18"/>
                  </a:lnTo>
                  <a:lnTo>
                    <a:pt x="77" y="0"/>
                  </a:lnTo>
                  <a:lnTo>
                    <a:pt x="1488" y="186"/>
                  </a:lnTo>
                  <a:lnTo>
                    <a:pt x="1399" y="204"/>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42" name="Rectangle 13">
              <a:extLst>
                <a:ext uri="{FF2B5EF4-FFF2-40B4-BE49-F238E27FC236}">
                  <a16:creationId xmlns:a16="http://schemas.microsoft.com/office/drawing/2014/main" id="{36B89AD3-3F00-4E6E-A570-CA25461F184A}"/>
                </a:ext>
              </a:extLst>
            </p:cNvPr>
            <p:cNvSpPr>
              <a:spLocks noChangeArrowheads="1"/>
            </p:cNvSpPr>
            <p:nvPr/>
          </p:nvSpPr>
          <p:spPr bwMode="hidden">
            <a:xfrm>
              <a:off x="473" y="3105"/>
              <a:ext cx="1" cy="1"/>
            </a:xfrm>
            <a:prstGeom prst="rect">
              <a:avLst/>
            </a:prstGeom>
            <a:solidFill>
              <a:srgbClr val="14148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cs typeface="Arial" panose="020B0604020202020204" pitchFamily="34" charset="0"/>
                </a:defRPr>
              </a:lvl1pPr>
              <a:lvl2pPr marL="742950" indent="-285750">
                <a:defRPr>
                  <a:solidFill>
                    <a:schemeClr val="tx1"/>
                  </a:solidFill>
                  <a:latin typeface="Verdana" panose="020B0604030504040204" pitchFamily="34" charset="0"/>
                  <a:cs typeface="Arial" panose="020B0604020202020204" pitchFamily="34" charset="0"/>
                </a:defRPr>
              </a:lvl2pPr>
              <a:lvl3pPr marL="1143000" indent="-228600">
                <a:defRPr>
                  <a:solidFill>
                    <a:schemeClr val="tx1"/>
                  </a:solidFill>
                  <a:latin typeface="Verdana" panose="020B0604030504040204" pitchFamily="34" charset="0"/>
                  <a:cs typeface="Arial" panose="020B0604020202020204" pitchFamily="34" charset="0"/>
                </a:defRPr>
              </a:lvl3pPr>
              <a:lvl4pPr marL="1600200" indent="-228600">
                <a:defRPr>
                  <a:solidFill>
                    <a:schemeClr val="tx1"/>
                  </a:solidFill>
                  <a:latin typeface="Verdana" panose="020B0604030504040204" pitchFamily="34" charset="0"/>
                  <a:cs typeface="Arial" panose="020B0604020202020204" pitchFamily="34" charset="0"/>
                </a:defRPr>
              </a:lvl4pPr>
              <a:lvl5pPr marL="2057400" indent="-22860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eaLnBrk="1" hangingPunct="1"/>
              <a:endParaRPr lang="en-US" altLang="en-US"/>
            </a:p>
          </p:txBody>
        </p:sp>
        <p:sp>
          <p:nvSpPr>
            <p:cNvPr id="1043" name="Rectangle 14">
              <a:extLst>
                <a:ext uri="{FF2B5EF4-FFF2-40B4-BE49-F238E27FC236}">
                  <a16:creationId xmlns:a16="http://schemas.microsoft.com/office/drawing/2014/main" id="{6C932EB1-12C1-49DC-9C99-9BA2151E27F2}"/>
                </a:ext>
              </a:extLst>
            </p:cNvPr>
            <p:cNvSpPr>
              <a:spLocks noChangeArrowheads="1"/>
            </p:cNvSpPr>
            <p:nvPr/>
          </p:nvSpPr>
          <p:spPr bwMode="hidden">
            <a:xfrm>
              <a:off x="473" y="3105"/>
              <a:ext cx="1" cy="1"/>
            </a:xfrm>
            <a:prstGeom prst="rect">
              <a:avLst/>
            </a:prstGeom>
            <a:solidFill>
              <a:srgbClr val="14148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cs typeface="Arial" panose="020B0604020202020204" pitchFamily="34" charset="0"/>
                </a:defRPr>
              </a:lvl1pPr>
              <a:lvl2pPr marL="742950" indent="-285750">
                <a:defRPr>
                  <a:solidFill>
                    <a:schemeClr val="tx1"/>
                  </a:solidFill>
                  <a:latin typeface="Verdana" panose="020B0604030504040204" pitchFamily="34" charset="0"/>
                  <a:cs typeface="Arial" panose="020B0604020202020204" pitchFamily="34" charset="0"/>
                </a:defRPr>
              </a:lvl2pPr>
              <a:lvl3pPr marL="1143000" indent="-228600">
                <a:defRPr>
                  <a:solidFill>
                    <a:schemeClr val="tx1"/>
                  </a:solidFill>
                  <a:latin typeface="Verdana" panose="020B0604030504040204" pitchFamily="34" charset="0"/>
                  <a:cs typeface="Arial" panose="020B0604020202020204" pitchFamily="34" charset="0"/>
                </a:defRPr>
              </a:lvl3pPr>
              <a:lvl4pPr marL="1600200" indent="-228600">
                <a:defRPr>
                  <a:solidFill>
                    <a:schemeClr val="tx1"/>
                  </a:solidFill>
                  <a:latin typeface="Verdana" panose="020B0604030504040204" pitchFamily="34" charset="0"/>
                  <a:cs typeface="Arial" panose="020B0604020202020204" pitchFamily="34" charset="0"/>
                </a:defRPr>
              </a:lvl4pPr>
              <a:lvl5pPr marL="2057400" indent="-22860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eaLnBrk="1" hangingPunct="1"/>
              <a:endParaRPr lang="en-US" altLang="en-US"/>
            </a:p>
          </p:txBody>
        </p:sp>
        <p:grpSp>
          <p:nvGrpSpPr>
            <p:cNvPr id="1044" name="Group 15">
              <a:extLst>
                <a:ext uri="{FF2B5EF4-FFF2-40B4-BE49-F238E27FC236}">
                  <a16:creationId xmlns:a16="http://schemas.microsoft.com/office/drawing/2014/main" id="{7A920346-AEFC-4B7C-8AC6-6ACCFB4B4E8B}"/>
                </a:ext>
              </a:extLst>
            </p:cNvPr>
            <p:cNvGrpSpPr>
              <a:grpSpLocks/>
            </p:cNvGrpSpPr>
            <p:nvPr/>
          </p:nvGrpSpPr>
          <p:grpSpPr bwMode="auto">
            <a:xfrm>
              <a:off x="192" y="2284"/>
              <a:ext cx="1254" cy="923"/>
              <a:chOff x="192" y="2284"/>
              <a:chExt cx="1254" cy="923"/>
            </a:xfrm>
          </p:grpSpPr>
          <p:sp>
            <p:nvSpPr>
              <p:cNvPr id="1045" name="Freeform 16">
                <a:extLst>
                  <a:ext uri="{FF2B5EF4-FFF2-40B4-BE49-F238E27FC236}">
                    <a16:creationId xmlns:a16="http://schemas.microsoft.com/office/drawing/2014/main" id="{9FC1FA83-145A-4F83-8594-CAA921CF3A55}"/>
                  </a:ext>
                </a:extLst>
              </p:cNvPr>
              <p:cNvSpPr>
                <a:spLocks/>
              </p:cNvSpPr>
              <p:nvPr/>
            </p:nvSpPr>
            <p:spPr bwMode="hidden">
              <a:xfrm>
                <a:off x="408" y="3009"/>
                <a:ext cx="47" cy="6"/>
              </a:xfrm>
              <a:custGeom>
                <a:avLst/>
                <a:gdLst>
                  <a:gd name="T0" fmla="*/ 47 w 47"/>
                  <a:gd name="T1" fmla="*/ 6 h 6"/>
                  <a:gd name="T2" fmla="*/ 0 w 47"/>
                  <a:gd name="T3" fmla="*/ 0 h 6"/>
                  <a:gd name="T4" fmla="*/ 0 w 47"/>
                  <a:gd name="T5" fmla="*/ 0 h 6"/>
                  <a:gd name="T6" fmla="*/ 47 w 47"/>
                  <a:gd name="T7" fmla="*/ 6 h 6"/>
                  <a:gd name="T8" fmla="*/ 47 w 47"/>
                  <a:gd name="T9" fmla="*/ 6 h 6"/>
                  <a:gd name="T10" fmla="*/ 47 w 47"/>
                  <a:gd name="T11" fmla="*/ 6 h 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7" h="6">
                    <a:moveTo>
                      <a:pt x="47" y="6"/>
                    </a:moveTo>
                    <a:lnTo>
                      <a:pt x="0" y="0"/>
                    </a:lnTo>
                    <a:lnTo>
                      <a:pt x="47" y="6"/>
                    </a:lnTo>
                    <a:close/>
                  </a:path>
                </a:pathLst>
              </a:custGeom>
              <a:solidFill>
                <a:srgbClr val="14148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46" name="Freeform 17">
                <a:extLst>
                  <a:ext uri="{FF2B5EF4-FFF2-40B4-BE49-F238E27FC236}">
                    <a16:creationId xmlns:a16="http://schemas.microsoft.com/office/drawing/2014/main" id="{078A8EAD-4E3A-4B7B-B0EE-60520E1770FC}"/>
                  </a:ext>
                </a:extLst>
              </p:cNvPr>
              <p:cNvSpPr>
                <a:spLocks/>
              </p:cNvSpPr>
              <p:nvPr/>
            </p:nvSpPr>
            <p:spPr bwMode="hidden">
              <a:xfrm>
                <a:off x="912" y="2284"/>
                <a:ext cx="324" cy="162"/>
              </a:xfrm>
              <a:custGeom>
                <a:avLst/>
                <a:gdLst>
                  <a:gd name="T0" fmla="*/ 0 w 323"/>
                  <a:gd name="T1" fmla="*/ 24 h 162"/>
                  <a:gd name="T2" fmla="*/ 6 w 323"/>
                  <a:gd name="T3" fmla="*/ 24 h 162"/>
                  <a:gd name="T4" fmla="*/ 12 w 323"/>
                  <a:gd name="T5" fmla="*/ 18 h 162"/>
                  <a:gd name="T6" fmla="*/ 48 w 323"/>
                  <a:gd name="T7" fmla="*/ 6 h 162"/>
                  <a:gd name="T8" fmla="*/ 101 w 323"/>
                  <a:gd name="T9" fmla="*/ 0 h 162"/>
                  <a:gd name="T10" fmla="*/ 137 w 323"/>
                  <a:gd name="T11" fmla="*/ 6 h 162"/>
                  <a:gd name="T12" fmla="*/ 174 w 323"/>
                  <a:gd name="T13" fmla="*/ 18 h 162"/>
                  <a:gd name="T14" fmla="*/ 240 w 323"/>
                  <a:gd name="T15" fmla="*/ 54 h 162"/>
                  <a:gd name="T16" fmla="*/ 288 w 323"/>
                  <a:gd name="T17" fmla="*/ 90 h 162"/>
                  <a:gd name="T18" fmla="*/ 318 w 323"/>
                  <a:gd name="T19" fmla="*/ 114 h 162"/>
                  <a:gd name="T20" fmla="*/ 324 w 323"/>
                  <a:gd name="T21" fmla="*/ 126 h 162"/>
                  <a:gd name="T22" fmla="*/ 324 w 323"/>
                  <a:gd name="T23" fmla="*/ 126 h 162"/>
                  <a:gd name="T24" fmla="*/ 222 w 323"/>
                  <a:gd name="T25" fmla="*/ 162 h 162"/>
                  <a:gd name="T26" fmla="*/ 0 w 323"/>
                  <a:gd name="T27" fmla="*/ 24 h 162"/>
                  <a:gd name="T28" fmla="*/ 0 w 323"/>
                  <a:gd name="T29" fmla="*/ 24 h 16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323" h="162">
                    <a:moveTo>
                      <a:pt x="0" y="24"/>
                    </a:moveTo>
                    <a:lnTo>
                      <a:pt x="6" y="24"/>
                    </a:lnTo>
                    <a:lnTo>
                      <a:pt x="12" y="18"/>
                    </a:lnTo>
                    <a:lnTo>
                      <a:pt x="48" y="6"/>
                    </a:lnTo>
                    <a:lnTo>
                      <a:pt x="101" y="0"/>
                    </a:lnTo>
                    <a:lnTo>
                      <a:pt x="137" y="6"/>
                    </a:lnTo>
                    <a:lnTo>
                      <a:pt x="173" y="18"/>
                    </a:lnTo>
                    <a:lnTo>
                      <a:pt x="239" y="54"/>
                    </a:lnTo>
                    <a:lnTo>
                      <a:pt x="287" y="90"/>
                    </a:lnTo>
                    <a:lnTo>
                      <a:pt x="317" y="114"/>
                    </a:lnTo>
                    <a:lnTo>
                      <a:pt x="323" y="126"/>
                    </a:lnTo>
                    <a:lnTo>
                      <a:pt x="221" y="162"/>
                    </a:lnTo>
                    <a:lnTo>
                      <a:pt x="0" y="24"/>
                    </a:lnTo>
                    <a:close/>
                  </a:path>
                </a:pathLst>
              </a:custGeom>
              <a:gradFill rotWithShape="0">
                <a:gsLst>
                  <a:gs pos="0">
                    <a:schemeClr val="bg2"/>
                  </a:gs>
                  <a:gs pos="100000">
                    <a:schemeClr val="bg1"/>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47" name="Freeform 18">
                <a:extLst>
                  <a:ext uri="{FF2B5EF4-FFF2-40B4-BE49-F238E27FC236}">
                    <a16:creationId xmlns:a16="http://schemas.microsoft.com/office/drawing/2014/main" id="{4C367CBF-8BF2-4809-9BC2-660FB79466F8}"/>
                  </a:ext>
                </a:extLst>
              </p:cNvPr>
              <p:cNvSpPr>
                <a:spLocks noEditPoints="1"/>
              </p:cNvSpPr>
              <p:nvPr/>
            </p:nvSpPr>
            <p:spPr bwMode="hidden">
              <a:xfrm>
                <a:off x="192" y="2284"/>
                <a:ext cx="1254" cy="923"/>
              </a:xfrm>
              <a:custGeom>
                <a:avLst/>
                <a:gdLst>
                  <a:gd name="T0" fmla="*/ 1170 w 1250"/>
                  <a:gd name="T1" fmla="*/ 641 h 923"/>
                  <a:gd name="T2" fmla="*/ 1170 w 1250"/>
                  <a:gd name="T3" fmla="*/ 473 h 923"/>
                  <a:gd name="T4" fmla="*/ 1140 w 1250"/>
                  <a:gd name="T5" fmla="*/ 384 h 923"/>
                  <a:gd name="T6" fmla="*/ 1116 w 1250"/>
                  <a:gd name="T7" fmla="*/ 288 h 923"/>
                  <a:gd name="T8" fmla="*/ 1056 w 1250"/>
                  <a:gd name="T9" fmla="*/ 174 h 923"/>
                  <a:gd name="T10" fmla="*/ 984 w 1250"/>
                  <a:gd name="T11" fmla="*/ 96 h 923"/>
                  <a:gd name="T12" fmla="*/ 966 w 1250"/>
                  <a:gd name="T13" fmla="*/ 72 h 923"/>
                  <a:gd name="T14" fmla="*/ 894 w 1250"/>
                  <a:gd name="T15" fmla="*/ 18 h 923"/>
                  <a:gd name="T16" fmla="*/ 822 w 1250"/>
                  <a:gd name="T17" fmla="*/ 6 h 923"/>
                  <a:gd name="T18" fmla="*/ 714 w 1250"/>
                  <a:gd name="T19" fmla="*/ 24 h 923"/>
                  <a:gd name="T20" fmla="*/ 666 w 1250"/>
                  <a:gd name="T21" fmla="*/ 42 h 923"/>
                  <a:gd name="T22" fmla="*/ 570 w 1250"/>
                  <a:gd name="T23" fmla="*/ 120 h 923"/>
                  <a:gd name="T24" fmla="*/ 534 w 1250"/>
                  <a:gd name="T25" fmla="*/ 228 h 923"/>
                  <a:gd name="T26" fmla="*/ 511 w 1250"/>
                  <a:gd name="T27" fmla="*/ 348 h 923"/>
                  <a:gd name="T28" fmla="*/ 432 w 1250"/>
                  <a:gd name="T29" fmla="*/ 479 h 923"/>
                  <a:gd name="T30" fmla="*/ 414 w 1250"/>
                  <a:gd name="T31" fmla="*/ 539 h 923"/>
                  <a:gd name="T32" fmla="*/ 354 w 1250"/>
                  <a:gd name="T33" fmla="*/ 599 h 923"/>
                  <a:gd name="T34" fmla="*/ 306 w 1250"/>
                  <a:gd name="T35" fmla="*/ 629 h 923"/>
                  <a:gd name="T36" fmla="*/ 294 w 1250"/>
                  <a:gd name="T37" fmla="*/ 635 h 923"/>
                  <a:gd name="T38" fmla="*/ 258 w 1250"/>
                  <a:gd name="T39" fmla="*/ 677 h 923"/>
                  <a:gd name="T40" fmla="*/ 150 w 1250"/>
                  <a:gd name="T41" fmla="*/ 797 h 923"/>
                  <a:gd name="T42" fmla="*/ 54 w 1250"/>
                  <a:gd name="T43" fmla="*/ 839 h 923"/>
                  <a:gd name="T44" fmla="*/ 156 w 1250"/>
                  <a:gd name="T45" fmla="*/ 905 h 923"/>
                  <a:gd name="T46" fmla="*/ 241 w 1250"/>
                  <a:gd name="T47" fmla="*/ 869 h 923"/>
                  <a:gd name="T48" fmla="*/ 642 w 1250"/>
                  <a:gd name="T49" fmla="*/ 827 h 923"/>
                  <a:gd name="T50" fmla="*/ 702 w 1250"/>
                  <a:gd name="T51" fmla="*/ 725 h 923"/>
                  <a:gd name="T52" fmla="*/ 696 w 1250"/>
                  <a:gd name="T53" fmla="*/ 611 h 923"/>
                  <a:gd name="T54" fmla="*/ 780 w 1250"/>
                  <a:gd name="T55" fmla="*/ 551 h 923"/>
                  <a:gd name="T56" fmla="*/ 882 w 1250"/>
                  <a:gd name="T57" fmla="*/ 449 h 923"/>
                  <a:gd name="T58" fmla="*/ 912 w 1250"/>
                  <a:gd name="T59" fmla="*/ 414 h 923"/>
                  <a:gd name="T60" fmla="*/ 978 w 1250"/>
                  <a:gd name="T61" fmla="*/ 318 h 923"/>
                  <a:gd name="T62" fmla="*/ 1026 w 1250"/>
                  <a:gd name="T63" fmla="*/ 336 h 923"/>
                  <a:gd name="T64" fmla="*/ 1122 w 1250"/>
                  <a:gd name="T65" fmla="*/ 617 h 923"/>
                  <a:gd name="T66" fmla="*/ 1116 w 1250"/>
                  <a:gd name="T67" fmla="*/ 689 h 923"/>
                  <a:gd name="T68" fmla="*/ 1152 w 1250"/>
                  <a:gd name="T69" fmla="*/ 749 h 923"/>
                  <a:gd name="T70" fmla="*/ 1206 w 1250"/>
                  <a:gd name="T71" fmla="*/ 713 h 923"/>
                  <a:gd name="T72" fmla="*/ 1242 w 1250"/>
                  <a:gd name="T73" fmla="*/ 749 h 923"/>
                  <a:gd name="T74" fmla="*/ 1254 w 1250"/>
                  <a:gd name="T75" fmla="*/ 743 h 923"/>
                  <a:gd name="T76" fmla="*/ 696 w 1250"/>
                  <a:gd name="T77" fmla="*/ 264 h 923"/>
                  <a:gd name="T78" fmla="*/ 787 w 1250"/>
                  <a:gd name="T79" fmla="*/ 372 h 923"/>
                  <a:gd name="T80" fmla="*/ 768 w 1250"/>
                  <a:gd name="T81" fmla="*/ 443 h 923"/>
                  <a:gd name="T82" fmla="*/ 708 w 1250"/>
                  <a:gd name="T83" fmla="*/ 515 h 923"/>
                  <a:gd name="T84" fmla="*/ 660 w 1250"/>
                  <a:gd name="T85" fmla="*/ 569 h 923"/>
                  <a:gd name="T86" fmla="*/ 618 w 1250"/>
                  <a:gd name="T87" fmla="*/ 593 h 923"/>
                  <a:gd name="T88" fmla="*/ 576 w 1250"/>
                  <a:gd name="T89" fmla="*/ 617 h 923"/>
                  <a:gd name="T90" fmla="*/ 564 w 1250"/>
                  <a:gd name="T91" fmla="*/ 707 h 923"/>
                  <a:gd name="T92" fmla="*/ 354 w 1250"/>
                  <a:gd name="T93" fmla="*/ 755 h 923"/>
                  <a:gd name="T94" fmla="*/ 390 w 1250"/>
                  <a:gd name="T95" fmla="*/ 641 h 923"/>
                  <a:gd name="T96" fmla="*/ 426 w 1250"/>
                  <a:gd name="T97" fmla="*/ 647 h 923"/>
                  <a:gd name="T98" fmla="*/ 444 w 1250"/>
                  <a:gd name="T99" fmla="*/ 617 h 923"/>
                  <a:gd name="T100" fmla="*/ 570 w 1250"/>
                  <a:gd name="T101" fmla="*/ 515 h 923"/>
                  <a:gd name="T102" fmla="*/ 618 w 1250"/>
                  <a:gd name="T103" fmla="*/ 473 h 923"/>
                  <a:gd name="T104" fmla="*/ 642 w 1250"/>
                  <a:gd name="T105" fmla="*/ 396 h 923"/>
                  <a:gd name="T106" fmla="*/ 642 w 1250"/>
                  <a:gd name="T107" fmla="*/ 378 h 923"/>
                  <a:gd name="T108" fmla="*/ 666 w 1250"/>
                  <a:gd name="T109" fmla="*/ 270 h 923"/>
                  <a:gd name="T110" fmla="*/ 684 w 1250"/>
                  <a:gd name="T111" fmla="*/ 192 h 923"/>
                  <a:gd name="T112" fmla="*/ 696 w 1250"/>
                  <a:gd name="T113" fmla="*/ 264 h 923"/>
                  <a:gd name="T114" fmla="*/ 534 w 1250"/>
                  <a:gd name="T115" fmla="*/ 455 h 923"/>
                  <a:gd name="T116" fmla="*/ 636 w 1250"/>
                  <a:gd name="T117" fmla="*/ 803 h 923"/>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250" h="923">
                    <a:moveTo>
                      <a:pt x="1244" y="713"/>
                    </a:moveTo>
                    <a:lnTo>
                      <a:pt x="1214" y="683"/>
                    </a:lnTo>
                    <a:lnTo>
                      <a:pt x="1166" y="653"/>
                    </a:lnTo>
                    <a:lnTo>
                      <a:pt x="1166" y="641"/>
                    </a:lnTo>
                    <a:lnTo>
                      <a:pt x="1172" y="617"/>
                    </a:lnTo>
                    <a:lnTo>
                      <a:pt x="1172" y="581"/>
                    </a:lnTo>
                    <a:lnTo>
                      <a:pt x="1172" y="545"/>
                    </a:lnTo>
                    <a:lnTo>
                      <a:pt x="1172" y="509"/>
                    </a:lnTo>
                    <a:lnTo>
                      <a:pt x="1166" y="473"/>
                    </a:lnTo>
                    <a:lnTo>
                      <a:pt x="1154" y="443"/>
                    </a:lnTo>
                    <a:lnTo>
                      <a:pt x="1148" y="431"/>
                    </a:lnTo>
                    <a:lnTo>
                      <a:pt x="1142" y="425"/>
                    </a:lnTo>
                    <a:lnTo>
                      <a:pt x="1142" y="408"/>
                    </a:lnTo>
                    <a:lnTo>
                      <a:pt x="1136" y="384"/>
                    </a:lnTo>
                    <a:lnTo>
                      <a:pt x="1130" y="354"/>
                    </a:lnTo>
                    <a:lnTo>
                      <a:pt x="1118" y="324"/>
                    </a:lnTo>
                    <a:lnTo>
                      <a:pt x="1106" y="300"/>
                    </a:lnTo>
                    <a:lnTo>
                      <a:pt x="1112" y="294"/>
                    </a:lnTo>
                    <a:lnTo>
                      <a:pt x="1112" y="288"/>
                    </a:lnTo>
                    <a:lnTo>
                      <a:pt x="1112" y="270"/>
                    </a:lnTo>
                    <a:lnTo>
                      <a:pt x="1106" y="252"/>
                    </a:lnTo>
                    <a:lnTo>
                      <a:pt x="1083" y="210"/>
                    </a:lnTo>
                    <a:lnTo>
                      <a:pt x="1059" y="180"/>
                    </a:lnTo>
                    <a:lnTo>
                      <a:pt x="1053" y="174"/>
                    </a:lnTo>
                    <a:lnTo>
                      <a:pt x="1047" y="168"/>
                    </a:lnTo>
                    <a:lnTo>
                      <a:pt x="1041" y="126"/>
                    </a:lnTo>
                    <a:lnTo>
                      <a:pt x="1017" y="114"/>
                    </a:lnTo>
                    <a:lnTo>
                      <a:pt x="987" y="90"/>
                    </a:lnTo>
                    <a:lnTo>
                      <a:pt x="981" y="96"/>
                    </a:lnTo>
                    <a:lnTo>
                      <a:pt x="981" y="102"/>
                    </a:lnTo>
                    <a:lnTo>
                      <a:pt x="975" y="120"/>
                    </a:lnTo>
                    <a:lnTo>
                      <a:pt x="975" y="108"/>
                    </a:lnTo>
                    <a:lnTo>
                      <a:pt x="969" y="90"/>
                    </a:lnTo>
                    <a:lnTo>
                      <a:pt x="963" y="72"/>
                    </a:lnTo>
                    <a:lnTo>
                      <a:pt x="963" y="66"/>
                    </a:lnTo>
                    <a:lnTo>
                      <a:pt x="933" y="42"/>
                    </a:lnTo>
                    <a:lnTo>
                      <a:pt x="921" y="36"/>
                    </a:lnTo>
                    <a:lnTo>
                      <a:pt x="915" y="30"/>
                    </a:lnTo>
                    <a:lnTo>
                      <a:pt x="891" y="18"/>
                    </a:lnTo>
                    <a:lnTo>
                      <a:pt x="885" y="18"/>
                    </a:lnTo>
                    <a:lnTo>
                      <a:pt x="867" y="18"/>
                    </a:lnTo>
                    <a:lnTo>
                      <a:pt x="855" y="18"/>
                    </a:lnTo>
                    <a:lnTo>
                      <a:pt x="849" y="18"/>
                    </a:lnTo>
                    <a:lnTo>
                      <a:pt x="819" y="6"/>
                    </a:lnTo>
                    <a:lnTo>
                      <a:pt x="796" y="0"/>
                    </a:lnTo>
                    <a:lnTo>
                      <a:pt x="772" y="6"/>
                    </a:lnTo>
                    <a:lnTo>
                      <a:pt x="754" y="18"/>
                    </a:lnTo>
                    <a:lnTo>
                      <a:pt x="730" y="18"/>
                    </a:lnTo>
                    <a:lnTo>
                      <a:pt x="712" y="24"/>
                    </a:lnTo>
                    <a:lnTo>
                      <a:pt x="700" y="30"/>
                    </a:lnTo>
                    <a:lnTo>
                      <a:pt x="694" y="30"/>
                    </a:lnTo>
                    <a:lnTo>
                      <a:pt x="688" y="30"/>
                    </a:lnTo>
                    <a:lnTo>
                      <a:pt x="664" y="42"/>
                    </a:lnTo>
                    <a:lnTo>
                      <a:pt x="628" y="60"/>
                    </a:lnTo>
                    <a:lnTo>
                      <a:pt x="586" y="90"/>
                    </a:lnTo>
                    <a:lnTo>
                      <a:pt x="574" y="108"/>
                    </a:lnTo>
                    <a:lnTo>
                      <a:pt x="562" y="120"/>
                    </a:lnTo>
                    <a:lnTo>
                      <a:pt x="568" y="120"/>
                    </a:lnTo>
                    <a:lnTo>
                      <a:pt x="568" y="114"/>
                    </a:lnTo>
                    <a:lnTo>
                      <a:pt x="550" y="150"/>
                    </a:lnTo>
                    <a:lnTo>
                      <a:pt x="538" y="192"/>
                    </a:lnTo>
                    <a:lnTo>
                      <a:pt x="532" y="216"/>
                    </a:lnTo>
                    <a:lnTo>
                      <a:pt x="532" y="228"/>
                    </a:lnTo>
                    <a:lnTo>
                      <a:pt x="527" y="246"/>
                    </a:lnTo>
                    <a:lnTo>
                      <a:pt x="521" y="276"/>
                    </a:lnTo>
                    <a:lnTo>
                      <a:pt x="515" y="312"/>
                    </a:lnTo>
                    <a:lnTo>
                      <a:pt x="509" y="348"/>
                    </a:lnTo>
                    <a:lnTo>
                      <a:pt x="473" y="390"/>
                    </a:lnTo>
                    <a:lnTo>
                      <a:pt x="473" y="396"/>
                    </a:lnTo>
                    <a:lnTo>
                      <a:pt x="467" y="402"/>
                    </a:lnTo>
                    <a:lnTo>
                      <a:pt x="449" y="437"/>
                    </a:lnTo>
                    <a:lnTo>
                      <a:pt x="431" y="479"/>
                    </a:lnTo>
                    <a:lnTo>
                      <a:pt x="419" y="521"/>
                    </a:lnTo>
                    <a:lnTo>
                      <a:pt x="413" y="527"/>
                    </a:lnTo>
                    <a:lnTo>
                      <a:pt x="413" y="533"/>
                    </a:lnTo>
                    <a:lnTo>
                      <a:pt x="413" y="539"/>
                    </a:lnTo>
                    <a:lnTo>
                      <a:pt x="353" y="599"/>
                    </a:lnTo>
                    <a:lnTo>
                      <a:pt x="347" y="599"/>
                    </a:lnTo>
                    <a:lnTo>
                      <a:pt x="341" y="599"/>
                    </a:lnTo>
                    <a:lnTo>
                      <a:pt x="335" y="611"/>
                    </a:lnTo>
                    <a:lnTo>
                      <a:pt x="311" y="629"/>
                    </a:lnTo>
                    <a:lnTo>
                      <a:pt x="305" y="629"/>
                    </a:lnTo>
                    <a:lnTo>
                      <a:pt x="299" y="629"/>
                    </a:lnTo>
                    <a:lnTo>
                      <a:pt x="299" y="635"/>
                    </a:lnTo>
                    <a:lnTo>
                      <a:pt x="293" y="635"/>
                    </a:lnTo>
                    <a:lnTo>
                      <a:pt x="257" y="659"/>
                    </a:lnTo>
                    <a:lnTo>
                      <a:pt x="257" y="665"/>
                    </a:lnTo>
                    <a:lnTo>
                      <a:pt x="257" y="677"/>
                    </a:lnTo>
                    <a:lnTo>
                      <a:pt x="257" y="701"/>
                    </a:lnTo>
                    <a:lnTo>
                      <a:pt x="257" y="719"/>
                    </a:lnTo>
                    <a:lnTo>
                      <a:pt x="257" y="731"/>
                    </a:lnTo>
                    <a:lnTo>
                      <a:pt x="216" y="725"/>
                    </a:lnTo>
                    <a:lnTo>
                      <a:pt x="150" y="797"/>
                    </a:lnTo>
                    <a:lnTo>
                      <a:pt x="150" y="827"/>
                    </a:lnTo>
                    <a:lnTo>
                      <a:pt x="174" y="827"/>
                    </a:lnTo>
                    <a:lnTo>
                      <a:pt x="114" y="845"/>
                    </a:lnTo>
                    <a:lnTo>
                      <a:pt x="108" y="851"/>
                    </a:lnTo>
                    <a:lnTo>
                      <a:pt x="54" y="839"/>
                    </a:lnTo>
                    <a:lnTo>
                      <a:pt x="0" y="857"/>
                    </a:lnTo>
                    <a:lnTo>
                      <a:pt x="0" y="875"/>
                    </a:lnTo>
                    <a:lnTo>
                      <a:pt x="102" y="893"/>
                    </a:lnTo>
                    <a:lnTo>
                      <a:pt x="96" y="893"/>
                    </a:lnTo>
                    <a:lnTo>
                      <a:pt x="156" y="905"/>
                    </a:lnTo>
                    <a:lnTo>
                      <a:pt x="168" y="899"/>
                    </a:lnTo>
                    <a:lnTo>
                      <a:pt x="311" y="923"/>
                    </a:lnTo>
                    <a:lnTo>
                      <a:pt x="365" y="911"/>
                    </a:lnTo>
                    <a:lnTo>
                      <a:pt x="371" y="887"/>
                    </a:lnTo>
                    <a:lnTo>
                      <a:pt x="240" y="869"/>
                    </a:lnTo>
                    <a:lnTo>
                      <a:pt x="240" y="863"/>
                    </a:lnTo>
                    <a:lnTo>
                      <a:pt x="497" y="791"/>
                    </a:lnTo>
                    <a:lnTo>
                      <a:pt x="503" y="809"/>
                    </a:lnTo>
                    <a:lnTo>
                      <a:pt x="640" y="827"/>
                    </a:lnTo>
                    <a:lnTo>
                      <a:pt x="700" y="725"/>
                    </a:lnTo>
                    <a:lnTo>
                      <a:pt x="658" y="719"/>
                    </a:lnTo>
                    <a:lnTo>
                      <a:pt x="664" y="653"/>
                    </a:lnTo>
                    <a:lnTo>
                      <a:pt x="670" y="623"/>
                    </a:lnTo>
                    <a:lnTo>
                      <a:pt x="694" y="611"/>
                    </a:lnTo>
                    <a:lnTo>
                      <a:pt x="694" y="605"/>
                    </a:lnTo>
                    <a:lnTo>
                      <a:pt x="718" y="587"/>
                    </a:lnTo>
                    <a:lnTo>
                      <a:pt x="748" y="569"/>
                    </a:lnTo>
                    <a:lnTo>
                      <a:pt x="778" y="551"/>
                    </a:lnTo>
                    <a:lnTo>
                      <a:pt x="796" y="533"/>
                    </a:lnTo>
                    <a:lnTo>
                      <a:pt x="819" y="515"/>
                    </a:lnTo>
                    <a:lnTo>
                      <a:pt x="843" y="497"/>
                    </a:lnTo>
                    <a:lnTo>
                      <a:pt x="867" y="467"/>
                    </a:lnTo>
                    <a:lnTo>
                      <a:pt x="879" y="449"/>
                    </a:lnTo>
                    <a:lnTo>
                      <a:pt x="879" y="443"/>
                    </a:lnTo>
                    <a:lnTo>
                      <a:pt x="885" y="443"/>
                    </a:lnTo>
                    <a:lnTo>
                      <a:pt x="891" y="431"/>
                    </a:lnTo>
                    <a:lnTo>
                      <a:pt x="903" y="425"/>
                    </a:lnTo>
                    <a:lnTo>
                      <a:pt x="909" y="414"/>
                    </a:lnTo>
                    <a:lnTo>
                      <a:pt x="909" y="390"/>
                    </a:lnTo>
                    <a:lnTo>
                      <a:pt x="903" y="360"/>
                    </a:lnTo>
                    <a:lnTo>
                      <a:pt x="927" y="348"/>
                    </a:lnTo>
                    <a:lnTo>
                      <a:pt x="951" y="330"/>
                    </a:lnTo>
                    <a:lnTo>
                      <a:pt x="975" y="318"/>
                    </a:lnTo>
                    <a:lnTo>
                      <a:pt x="993" y="300"/>
                    </a:lnTo>
                    <a:lnTo>
                      <a:pt x="999" y="306"/>
                    </a:lnTo>
                    <a:lnTo>
                      <a:pt x="1011" y="306"/>
                    </a:lnTo>
                    <a:lnTo>
                      <a:pt x="1023" y="336"/>
                    </a:lnTo>
                    <a:lnTo>
                      <a:pt x="1071" y="449"/>
                    </a:lnTo>
                    <a:lnTo>
                      <a:pt x="1071" y="467"/>
                    </a:lnTo>
                    <a:lnTo>
                      <a:pt x="1077" y="497"/>
                    </a:lnTo>
                    <a:lnTo>
                      <a:pt x="1101" y="563"/>
                    </a:lnTo>
                    <a:lnTo>
                      <a:pt x="1118" y="617"/>
                    </a:lnTo>
                    <a:lnTo>
                      <a:pt x="1124" y="641"/>
                    </a:lnTo>
                    <a:lnTo>
                      <a:pt x="1124" y="653"/>
                    </a:lnTo>
                    <a:lnTo>
                      <a:pt x="1118" y="659"/>
                    </a:lnTo>
                    <a:lnTo>
                      <a:pt x="1112" y="671"/>
                    </a:lnTo>
                    <a:lnTo>
                      <a:pt x="1112" y="689"/>
                    </a:lnTo>
                    <a:lnTo>
                      <a:pt x="1118" y="701"/>
                    </a:lnTo>
                    <a:lnTo>
                      <a:pt x="1124" y="719"/>
                    </a:lnTo>
                    <a:lnTo>
                      <a:pt x="1130" y="737"/>
                    </a:lnTo>
                    <a:lnTo>
                      <a:pt x="1136" y="749"/>
                    </a:lnTo>
                    <a:lnTo>
                      <a:pt x="1148" y="749"/>
                    </a:lnTo>
                    <a:lnTo>
                      <a:pt x="1154" y="743"/>
                    </a:lnTo>
                    <a:lnTo>
                      <a:pt x="1154" y="725"/>
                    </a:lnTo>
                    <a:lnTo>
                      <a:pt x="1148" y="707"/>
                    </a:lnTo>
                    <a:lnTo>
                      <a:pt x="1148" y="701"/>
                    </a:lnTo>
                    <a:lnTo>
                      <a:pt x="1202" y="713"/>
                    </a:lnTo>
                    <a:lnTo>
                      <a:pt x="1208" y="719"/>
                    </a:lnTo>
                    <a:lnTo>
                      <a:pt x="1214" y="737"/>
                    </a:lnTo>
                    <a:lnTo>
                      <a:pt x="1220" y="749"/>
                    </a:lnTo>
                    <a:lnTo>
                      <a:pt x="1232" y="755"/>
                    </a:lnTo>
                    <a:lnTo>
                      <a:pt x="1238" y="749"/>
                    </a:lnTo>
                    <a:lnTo>
                      <a:pt x="1232" y="737"/>
                    </a:lnTo>
                    <a:lnTo>
                      <a:pt x="1238" y="749"/>
                    </a:lnTo>
                    <a:lnTo>
                      <a:pt x="1244" y="755"/>
                    </a:lnTo>
                    <a:lnTo>
                      <a:pt x="1250" y="749"/>
                    </a:lnTo>
                    <a:lnTo>
                      <a:pt x="1250" y="743"/>
                    </a:lnTo>
                    <a:lnTo>
                      <a:pt x="1250" y="731"/>
                    </a:lnTo>
                    <a:lnTo>
                      <a:pt x="1244" y="719"/>
                    </a:lnTo>
                    <a:lnTo>
                      <a:pt x="1244" y="713"/>
                    </a:lnTo>
                    <a:close/>
                    <a:moveTo>
                      <a:pt x="694" y="264"/>
                    </a:moveTo>
                    <a:lnTo>
                      <a:pt x="700" y="276"/>
                    </a:lnTo>
                    <a:lnTo>
                      <a:pt x="712" y="288"/>
                    </a:lnTo>
                    <a:lnTo>
                      <a:pt x="742" y="330"/>
                    </a:lnTo>
                    <a:lnTo>
                      <a:pt x="778" y="360"/>
                    </a:lnTo>
                    <a:lnTo>
                      <a:pt x="784" y="372"/>
                    </a:lnTo>
                    <a:lnTo>
                      <a:pt x="790" y="378"/>
                    </a:lnTo>
                    <a:lnTo>
                      <a:pt x="796" y="384"/>
                    </a:lnTo>
                    <a:lnTo>
                      <a:pt x="790" y="431"/>
                    </a:lnTo>
                    <a:lnTo>
                      <a:pt x="766" y="443"/>
                    </a:lnTo>
                    <a:lnTo>
                      <a:pt x="748" y="461"/>
                    </a:lnTo>
                    <a:lnTo>
                      <a:pt x="724" y="485"/>
                    </a:lnTo>
                    <a:lnTo>
                      <a:pt x="712" y="503"/>
                    </a:lnTo>
                    <a:lnTo>
                      <a:pt x="712" y="509"/>
                    </a:lnTo>
                    <a:lnTo>
                      <a:pt x="706" y="515"/>
                    </a:lnTo>
                    <a:lnTo>
                      <a:pt x="688" y="533"/>
                    </a:lnTo>
                    <a:lnTo>
                      <a:pt x="670" y="551"/>
                    </a:lnTo>
                    <a:lnTo>
                      <a:pt x="658" y="563"/>
                    </a:lnTo>
                    <a:lnTo>
                      <a:pt x="658" y="569"/>
                    </a:lnTo>
                    <a:lnTo>
                      <a:pt x="652" y="569"/>
                    </a:lnTo>
                    <a:lnTo>
                      <a:pt x="652" y="575"/>
                    </a:lnTo>
                    <a:lnTo>
                      <a:pt x="640" y="581"/>
                    </a:lnTo>
                    <a:lnTo>
                      <a:pt x="616" y="593"/>
                    </a:lnTo>
                    <a:lnTo>
                      <a:pt x="604" y="599"/>
                    </a:lnTo>
                    <a:lnTo>
                      <a:pt x="592" y="605"/>
                    </a:lnTo>
                    <a:lnTo>
                      <a:pt x="586" y="611"/>
                    </a:lnTo>
                    <a:lnTo>
                      <a:pt x="574" y="617"/>
                    </a:lnTo>
                    <a:lnTo>
                      <a:pt x="562" y="629"/>
                    </a:lnTo>
                    <a:lnTo>
                      <a:pt x="550" y="635"/>
                    </a:lnTo>
                    <a:lnTo>
                      <a:pt x="550" y="653"/>
                    </a:lnTo>
                    <a:lnTo>
                      <a:pt x="556" y="677"/>
                    </a:lnTo>
                    <a:lnTo>
                      <a:pt x="562" y="707"/>
                    </a:lnTo>
                    <a:lnTo>
                      <a:pt x="538" y="737"/>
                    </a:lnTo>
                    <a:lnTo>
                      <a:pt x="377" y="785"/>
                    </a:lnTo>
                    <a:lnTo>
                      <a:pt x="365" y="761"/>
                    </a:lnTo>
                    <a:lnTo>
                      <a:pt x="359" y="755"/>
                    </a:lnTo>
                    <a:lnTo>
                      <a:pt x="353" y="755"/>
                    </a:lnTo>
                    <a:lnTo>
                      <a:pt x="359" y="683"/>
                    </a:lnTo>
                    <a:lnTo>
                      <a:pt x="365" y="671"/>
                    </a:lnTo>
                    <a:lnTo>
                      <a:pt x="371" y="665"/>
                    </a:lnTo>
                    <a:lnTo>
                      <a:pt x="389" y="641"/>
                    </a:lnTo>
                    <a:lnTo>
                      <a:pt x="413" y="629"/>
                    </a:lnTo>
                    <a:lnTo>
                      <a:pt x="431" y="611"/>
                    </a:lnTo>
                    <a:lnTo>
                      <a:pt x="419" y="623"/>
                    </a:lnTo>
                    <a:lnTo>
                      <a:pt x="419" y="629"/>
                    </a:lnTo>
                    <a:lnTo>
                      <a:pt x="425" y="647"/>
                    </a:lnTo>
                    <a:lnTo>
                      <a:pt x="425" y="659"/>
                    </a:lnTo>
                    <a:lnTo>
                      <a:pt x="431" y="665"/>
                    </a:lnTo>
                    <a:lnTo>
                      <a:pt x="437" y="659"/>
                    </a:lnTo>
                    <a:lnTo>
                      <a:pt x="443" y="635"/>
                    </a:lnTo>
                    <a:lnTo>
                      <a:pt x="443" y="617"/>
                    </a:lnTo>
                    <a:lnTo>
                      <a:pt x="443" y="605"/>
                    </a:lnTo>
                    <a:lnTo>
                      <a:pt x="491" y="575"/>
                    </a:lnTo>
                    <a:lnTo>
                      <a:pt x="527" y="545"/>
                    </a:lnTo>
                    <a:lnTo>
                      <a:pt x="550" y="527"/>
                    </a:lnTo>
                    <a:lnTo>
                      <a:pt x="568" y="515"/>
                    </a:lnTo>
                    <a:lnTo>
                      <a:pt x="586" y="503"/>
                    </a:lnTo>
                    <a:lnTo>
                      <a:pt x="598" y="497"/>
                    </a:lnTo>
                    <a:lnTo>
                      <a:pt x="610" y="485"/>
                    </a:lnTo>
                    <a:lnTo>
                      <a:pt x="616" y="479"/>
                    </a:lnTo>
                    <a:lnTo>
                      <a:pt x="616" y="473"/>
                    </a:lnTo>
                    <a:lnTo>
                      <a:pt x="628" y="455"/>
                    </a:lnTo>
                    <a:lnTo>
                      <a:pt x="634" y="431"/>
                    </a:lnTo>
                    <a:lnTo>
                      <a:pt x="640" y="408"/>
                    </a:lnTo>
                    <a:lnTo>
                      <a:pt x="640" y="402"/>
                    </a:lnTo>
                    <a:lnTo>
                      <a:pt x="640" y="396"/>
                    </a:lnTo>
                    <a:lnTo>
                      <a:pt x="628" y="396"/>
                    </a:lnTo>
                    <a:lnTo>
                      <a:pt x="634" y="396"/>
                    </a:lnTo>
                    <a:lnTo>
                      <a:pt x="634" y="390"/>
                    </a:lnTo>
                    <a:lnTo>
                      <a:pt x="640" y="378"/>
                    </a:lnTo>
                    <a:lnTo>
                      <a:pt x="652" y="336"/>
                    </a:lnTo>
                    <a:lnTo>
                      <a:pt x="664" y="300"/>
                    </a:lnTo>
                    <a:lnTo>
                      <a:pt x="664" y="282"/>
                    </a:lnTo>
                    <a:lnTo>
                      <a:pt x="670" y="276"/>
                    </a:lnTo>
                    <a:lnTo>
                      <a:pt x="664" y="270"/>
                    </a:lnTo>
                    <a:lnTo>
                      <a:pt x="658" y="258"/>
                    </a:lnTo>
                    <a:lnTo>
                      <a:pt x="646" y="246"/>
                    </a:lnTo>
                    <a:lnTo>
                      <a:pt x="640" y="240"/>
                    </a:lnTo>
                    <a:lnTo>
                      <a:pt x="676" y="258"/>
                    </a:lnTo>
                    <a:lnTo>
                      <a:pt x="682" y="192"/>
                    </a:lnTo>
                    <a:lnTo>
                      <a:pt x="682" y="198"/>
                    </a:lnTo>
                    <a:lnTo>
                      <a:pt x="682" y="222"/>
                    </a:lnTo>
                    <a:lnTo>
                      <a:pt x="688" y="246"/>
                    </a:lnTo>
                    <a:lnTo>
                      <a:pt x="694" y="264"/>
                    </a:lnTo>
                    <a:close/>
                    <a:moveTo>
                      <a:pt x="532" y="455"/>
                    </a:moveTo>
                    <a:lnTo>
                      <a:pt x="527" y="461"/>
                    </a:lnTo>
                    <a:lnTo>
                      <a:pt x="532" y="449"/>
                    </a:lnTo>
                    <a:lnTo>
                      <a:pt x="532" y="455"/>
                    </a:lnTo>
                    <a:close/>
                    <a:moveTo>
                      <a:pt x="634" y="803"/>
                    </a:moveTo>
                    <a:lnTo>
                      <a:pt x="634" y="803"/>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48" name="Freeform 19">
                <a:extLst>
                  <a:ext uri="{FF2B5EF4-FFF2-40B4-BE49-F238E27FC236}">
                    <a16:creationId xmlns:a16="http://schemas.microsoft.com/office/drawing/2014/main" id="{9C3760A9-B0B6-47C8-9CA8-4F540C8CA45F}"/>
                  </a:ext>
                </a:extLst>
              </p:cNvPr>
              <p:cNvSpPr>
                <a:spLocks/>
              </p:cNvSpPr>
              <p:nvPr/>
            </p:nvSpPr>
            <p:spPr bwMode="hidden">
              <a:xfrm>
                <a:off x="684" y="2709"/>
                <a:ext cx="47" cy="78"/>
              </a:xfrm>
              <a:custGeom>
                <a:avLst/>
                <a:gdLst>
                  <a:gd name="T0" fmla="*/ 12 w 47"/>
                  <a:gd name="T1" fmla="*/ 72 h 78"/>
                  <a:gd name="T2" fmla="*/ 18 w 47"/>
                  <a:gd name="T3" fmla="*/ 60 h 78"/>
                  <a:gd name="T4" fmla="*/ 24 w 47"/>
                  <a:gd name="T5" fmla="*/ 54 h 78"/>
                  <a:gd name="T6" fmla="*/ 47 w 47"/>
                  <a:gd name="T7" fmla="*/ 0 h 78"/>
                  <a:gd name="T8" fmla="*/ 0 w 47"/>
                  <a:gd name="T9" fmla="*/ 78 h 78"/>
                  <a:gd name="T10" fmla="*/ 12 w 47"/>
                  <a:gd name="T11" fmla="*/ 72 h 78"/>
                  <a:gd name="T12" fmla="*/ 12 w 47"/>
                  <a:gd name="T13" fmla="*/ 72 h 7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47" h="78">
                    <a:moveTo>
                      <a:pt x="12" y="72"/>
                    </a:moveTo>
                    <a:lnTo>
                      <a:pt x="18" y="60"/>
                    </a:lnTo>
                    <a:lnTo>
                      <a:pt x="24" y="54"/>
                    </a:lnTo>
                    <a:lnTo>
                      <a:pt x="47" y="0"/>
                    </a:lnTo>
                    <a:lnTo>
                      <a:pt x="0" y="78"/>
                    </a:lnTo>
                    <a:lnTo>
                      <a:pt x="12" y="72"/>
                    </a:lnTo>
                    <a:close/>
                  </a:path>
                </a:pathLst>
              </a:custGeom>
              <a:gradFill rotWithShape="0">
                <a:gsLst>
                  <a:gs pos="0">
                    <a:schemeClr val="bg2"/>
                  </a:gs>
                  <a:gs pos="100000">
                    <a:schemeClr val="bg1"/>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49" name="Freeform 20">
                <a:extLst>
                  <a:ext uri="{FF2B5EF4-FFF2-40B4-BE49-F238E27FC236}">
                    <a16:creationId xmlns:a16="http://schemas.microsoft.com/office/drawing/2014/main" id="{F43BBAD9-E53A-4350-952B-51D9DBEEF37F}"/>
                  </a:ext>
                </a:extLst>
              </p:cNvPr>
              <p:cNvSpPr>
                <a:spLocks/>
              </p:cNvSpPr>
              <p:nvPr/>
            </p:nvSpPr>
            <p:spPr bwMode="hidden">
              <a:xfrm>
                <a:off x="1284" y="2572"/>
                <a:ext cx="149" cy="419"/>
              </a:xfrm>
              <a:custGeom>
                <a:avLst/>
                <a:gdLst>
                  <a:gd name="T0" fmla="*/ 29 w 149"/>
                  <a:gd name="T1" fmla="*/ 96 h 419"/>
                  <a:gd name="T2" fmla="*/ 41 w 149"/>
                  <a:gd name="T3" fmla="*/ 126 h 419"/>
                  <a:gd name="T4" fmla="*/ 29 w 149"/>
                  <a:gd name="T5" fmla="*/ 161 h 419"/>
                  <a:gd name="T6" fmla="*/ 47 w 149"/>
                  <a:gd name="T7" fmla="*/ 149 h 419"/>
                  <a:gd name="T8" fmla="*/ 53 w 149"/>
                  <a:gd name="T9" fmla="*/ 347 h 419"/>
                  <a:gd name="T10" fmla="*/ 65 w 149"/>
                  <a:gd name="T11" fmla="*/ 371 h 419"/>
                  <a:gd name="T12" fmla="*/ 65 w 149"/>
                  <a:gd name="T13" fmla="*/ 377 h 419"/>
                  <a:gd name="T14" fmla="*/ 65 w 149"/>
                  <a:gd name="T15" fmla="*/ 389 h 419"/>
                  <a:gd name="T16" fmla="*/ 77 w 149"/>
                  <a:gd name="T17" fmla="*/ 395 h 419"/>
                  <a:gd name="T18" fmla="*/ 101 w 149"/>
                  <a:gd name="T19" fmla="*/ 407 h 419"/>
                  <a:gd name="T20" fmla="*/ 125 w 149"/>
                  <a:gd name="T21" fmla="*/ 413 h 419"/>
                  <a:gd name="T22" fmla="*/ 149 w 149"/>
                  <a:gd name="T23" fmla="*/ 419 h 419"/>
                  <a:gd name="T24" fmla="*/ 125 w 149"/>
                  <a:gd name="T25" fmla="*/ 395 h 419"/>
                  <a:gd name="T26" fmla="*/ 77 w 149"/>
                  <a:gd name="T27" fmla="*/ 365 h 419"/>
                  <a:gd name="T28" fmla="*/ 77 w 149"/>
                  <a:gd name="T29" fmla="*/ 365 h 419"/>
                  <a:gd name="T30" fmla="*/ 77 w 149"/>
                  <a:gd name="T31" fmla="*/ 353 h 419"/>
                  <a:gd name="T32" fmla="*/ 83 w 149"/>
                  <a:gd name="T33" fmla="*/ 329 h 419"/>
                  <a:gd name="T34" fmla="*/ 83 w 149"/>
                  <a:gd name="T35" fmla="*/ 293 h 419"/>
                  <a:gd name="T36" fmla="*/ 83 w 149"/>
                  <a:gd name="T37" fmla="*/ 257 h 419"/>
                  <a:gd name="T38" fmla="*/ 83 w 149"/>
                  <a:gd name="T39" fmla="*/ 221 h 419"/>
                  <a:gd name="T40" fmla="*/ 77 w 149"/>
                  <a:gd name="T41" fmla="*/ 185 h 419"/>
                  <a:gd name="T42" fmla="*/ 65 w 149"/>
                  <a:gd name="T43" fmla="*/ 155 h 419"/>
                  <a:gd name="T44" fmla="*/ 59 w 149"/>
                  <a:gd name="T45" fmla="*/ 143 h 419"/>
                  <a:gd name="T46" fmla="*/ 53 w 149"/>
                  <a:gd name="T47" fmla="*/ 137 h 419"/>
                  <a:gd name="T48" fmla="*/ 53 w 149"/>
                  <a:gd name="T49" fmla="*/ 120 h 419"/>
                  <a:gd name="T50" fmla="*/ 53 w 149"/>
                  <a:gd name="T51" fmla="*/ 108 h 419"/>
                  <a:gd name="T52" fmla="*/ 47 w 149"/>
                  <a:gd name="T53" fmla="*/ 90 h 419"/>
                  <a:gd name="T54" fmla="*/ 35 w 149"/>
                  <a:gd name="T55" fmla="*/ 54 h 419"/>
                  <a:gd name="T56" fmla="*/ 23 w 149"/>
                  <a:gd name="T57" fmla="*/ 18 h 419"/>
                  <a:gd name="T58" fmla="*/ 17 w 149"/>
                  <a:gd name="T59" fmla="*/ 6 h 419"/>
                  <a:gd name="T60" fmla="*/ 17 w 149"/>
                  <a:gd name="T61" fmla="*/ 0 h 419"/>
                  <a:gd name="T62" fmla="*/ 0 w 149"/>
                  <a:gd name="T63" fmla="*/ 6 h 419"/>
                  <a:gd name="T64" fmla="*/ 6 w 149"/>
                  <a:gd name="T65" fmla="*/ 114 h 419"/>
                  <a:gd name="T66" fmla="*/ 29 w 149"/>
                  <a:gd name="T67" fmla="*/ 96 h 419"/>
                  <a:gd name="T68" fmla="*/ 29 w 149"/>
                  <a:gd name="T69" fmla="*/ 96 h 419"/>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149" h="419">
                    <a:moveTo>
                      <a:pt x="29" y="96"/>
                    </a:moveTo>
                    <a:lnTo>
                      <a:pt x="41" y="126"/>
                    </a:lnTo>
                    <a:lnTo>
                      <a:pt x="29" y="161"/>
                    </a:lnTo>
                    <a:lnTo>
                      <a:pt x="47" y="149"/>
                    </a:lnTo>
                    <a:lnTo>
                      <a:pt x="53" y="347"/>
                    </a:lnTo>
                    <a:lnTo>
                      <a:pt x="65" y="371"/>
                    </a:lnTo>
                    <a:lnTo>
                      <a:pt x="65" y="377"/>
                    </a:lnTo>
                    <a:lnTo>
                      <a:pt x="65" y="389"/>
                    </a:lnTo>
                    <a:lnTo>
                      <a:pt x="77" y="395"/>
                    </a:lnTo>
                    <a:lnTo>
                      <a:pt x="101" y="407"/>
                    </a:lnTo>
                    <a:lnTo>
                      <a:pt x="125" y="413"/>
                    </a:lnTo>
                    <a:lnTo>
                      <a:pt x="149" y="419"/>
                    </a:lnTo>
                    <a:lnTo>
                      <a:pt x="125" y="395"/>
                    </a:lnTo>
                    <a:lnTo>
                      <a:pt x="77" y="365"/>
                    </a:lnTo>
                    <a:lnTo>
                      <a:pt x="77" y="353"/>
                    </a:lnTo>
                    <a:lnTo>
                      <a:pt x="83" y="329"/>
                    </a:lnTo>
                    <a:lnTo>
                      <a:pt x="83" y="293"/>
                    </a:lnTo>
                    <a:lnTo>
                      <a:pt x="83" y="257"/>
                    </a:lnTo>
                    <a:lnTo>
                      <a:pt x="83" y="221"/>
                    </a:lnTo>
                    <a:lnTo>
                      <a:pt x="77" y="185"/>
                    </a:lnTo>
                    <a:lnTo>
                      <a:pt x="65" y="155"/>
                    </a:lnTo>
                    <a:lnTo>
                      <a:pt x="59" y="143"/>
                    </a:lnTo>
                    <a:lnTo>
                      <a:pt x="53" y="137"/>
                    </a:lnTo>
                    <a:lnTo>
                      <a:pt x="53" y="120"/>
                    </a:lnTo>
                    <a:lnTo>
                      <a:pt x="53" y="108"/>
                    </a:lnTo>
                    <a:lnTo>
                      <a:pt x="47" y="90"/>
                    </a:lnTo>
                    <a:lnTo>
                      <a:pt x="35" y="54"/>
                    </a:lnTo>
                    <a:lnTo>
                      <a:pt x="23" y="18"/>
                    </a:lnTo>
                    <a:lnTo>
                      <a:pt x="17" y="6"/>
                    </a:lnTo>
                    <a:lnTo>
                      <a:pt x="17" y="0"/>
                    </a:lnTo>
                    <a:lnTo>
                      <a:pt x="0" y="6"/>
                    </a:lnTo>
                    <a:lnTo>
                      <a:pt x="6" y="114"/>
                    </a:lnTo>
                    <a:lnTo>
                      <a:pt x="29" y="96"/>
                    </a:lnTo>
                    <a:close/>
                  </a:path>
                </a:pathLst>
              </a:custGeom>
              <a:gradFill rotWithShape="0">
                <a:gsLst>
                  <a:gs pos="0">
                    <a:schemeClr val="bg2"/>
                  </a:gs>
                  <a:gs pos="100000">
                    <a:schemeClr val="bg1"/>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50" name="Freeform 21">
                <a:extLst>
                  <a:ext uri="{FF2B5EF4-FFF2-40B4-BE49-F238E27FC236}">
                    <a16:creationId xmlns:a16="http://schemas.microsoft.com/office/drawing/2014/main" id="{BE4CF91C-5004-4BD1-8A43-FAA807EE82A0}"/>
                  </a:ext>
                </a:extLst>
              </p:cNvPr>
              <p:cNvSpPr>
                <a:spLocks/>
              </p:cNvSpPr>
              <p:nvPr/>
            </p:nvSpPr>
            <p:spPr bwMode="hidden">
              <a:xfrm>
                <a:off x="1140" y="2434"/>
                <a:ext cx="167" cy="138"/>
              </a:xfrm>
              <a:custGeom>
                <a:avLst/>
                <a:gdLst>
                  <a:gd name="T0" fmla="*/ 102 w 167"/>
                  <a:gd name="T1" fmla="*/ 18 h 138"/>
                  <a:gd name="T2" fmla="*/ 96 w 167"/>
                  <a:gd name="T3" fmla="*/ 12 h 138"/>
                  <a:gd name="T4" fmla="*/ 90 w 167"/>
                  <a:gd name="T5" fmla="*/ 0 h 138"/>
                  <a:gd name="T6" fmla="*/ 78 w 167"/>
                  <a:gd name="T7" fmla="*/ 0 h 138"/>
                  <a:gd name="T8" fmla="*/ 66 w 167"/>
                  <a:gd name="T9" fmla="*/ 0 h 138"/>
                  <a:gd name="T10" fmla="*/ 60 w 167"/>
                  <a:gd name="T11" fmla="*/ 0 h 138"/>
                  <a:gd name="T12" fmla="*/ 48 w 167"/>
                  <a:gd name="T13" fmla="*/ 6 h 138"/>
                  <a:gd name="T14" fmla="*/ 36 w 167"/>
                  <a:gd name="T15" fmla="*/ 12 h 138"/>
                  <a:gd name="T16" fmla="*/ 30 w 167"/>
                  <a:gd name="T17" fmla="*/ 12 h 138"/>
                  <a:gd name="T18" fmla="*/ 24 w 167"/>
                  <a:gd name="T19" fmla="*/ 24 h 138"/>
                  <a:gd name="T20" fmla="*/ 18 w 167"/>
                  <a:gd name="T21" fmla="*/ 42 h 138"/>
                  <a:gd name="T22" fmla="*/ 6 w 167"/>
                  <a:gd name="T23" fmla="*/ 66 h 138"/>
                  <a:gd name="T24" fmla="*/ 0 w 167"/>
                  <a:gd name="T25" fmla="*/ 72 h 138"/>
                  <a:gd name="T26" fmla="*/ 42 w 167"/>
                  <a:gd name="T27" fmla="*/ 30 h 138"/>
                  <a:gd name="T28" fmla="*/ 30 w 167"/>
                  <a:gd name="T29" fmla="*/ 66 h 138"/>
                  <a:gd name="T30" fmla="*/ 96 w 167"/>
                  <a:gd name="T31" fmla="*/ 36 h 138"/>
                  <a:gd name="T32" fmla="*/ 120 w 167"/>
                  <a:gd name="T33" fmla="*/ 78 h 138"/>
                  <a:gd name="T34" fmla="*/ 120 w 167"/>
                  <a:gd name="T35" fmla="*/ 54 h 138"/>
                  <a:gd name="T36" fmla="*/ 167 w 167"/>
                  <a:gd name="T37" fmla="*/ 138 h 138"/>
                  <a:gd name="T38" fmla="*/ 167 w 167"/>
                  <a:gd name="T39" fmla="*/ 120 h 138"/>
                  <a:gd name="T40" fmla="*/ 161 w 167"/>
                  <a:gd name="T41" fmla="*/ 102 h 138"/>
                  <a:gd name="T42" fmla="*/ 138 w 167"/>
                  <a:gd name="T43" fmla="*/ 60 h 138"/>
                  <a:gd name="T44" fmla="*/ 114 w 167"/>
                  <a:gd name="T45" fmla="*/ 30 h 138"/>
                  <a:gd name="T46" fmla="*/ 108 w 167"/>
                  <a:gd name="T47" fmla="*/ 24 h 138"/>
                  <a:gd name="T48" fmla="*/ 102 w 167"/>
                  <a:gd name="T49" fmla="*/ 18 h 138"/>
                  <a:gd name="T50" fmla="*/ 102 w 167"/>
                  <a:gd name="T51" fmla="*/ 18 h 138"/>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167" h="138">
                    <a:moveTo>
                      <a:pt x="102" y="18"/>
                    </a:moveTo>
                    <a:lnTo>
                      <a:pt x="96" y="12"/>
                    </a:lnTo>
                    <a:lnTo>
                      <a:pt x="90" y="0"/>
                    </a:lnTo>
                    <a:lnTo>
                      <a:pt x="78" y="0"/>
                    </a:lnTo>
                    <a:lnTo>
                      <a:pt x="66" y="0"/>
                    </a:lnTo>
                    <a:lnTo>
                      <a:pt x="60" y="0"/>
                    </a:lnTo>
                    <a:lnTo>
                      <a:pt x="48" y="6"/>
                    </a:lnTo>
                    <a:lnTo>
                      <a:pt x="36" y="12"/>
                    </a:lnTo>
                    <a:lnTo>
                      <a:pt x="30" y="12"/>
                    </a:lnTo>
                    <a:lnTo>
                      <a:pt x="24" y="24"/>
                    </a:lnTo>
                    <a:lnTo>
                      <a:pt x="18" y="42"/>
                    </a:lnTo>
                    <a:lnTo>
                      <a:pt x="6" y="66"/>
                    </a:lnTo>
                    <a:lnTo>
                      <a:pt x="0" y="72"/>
                    </a:lnTo>
                    <a:lnTo>
                      <a:pt x="42" y="30"/>
                    </a:lnTo>
                    <a:lnTo>
                      <a:pt x="30" y="66"/>
                    </a:lnTo>
                    <a:lnTo>
                      <a:pt x="96" y="36"/>
                    </a:lnTo>
                    <a:lnTo>
                      <a:pt x="120" y="78"/>
                    </a:lnTo>
                    <a:lnTo>
                      <a:pt x="120" y="54"/>
                    </a:lnTo>
                    <a:lnTo>
                      <a:pt x="167" y="138"/>
                    </a:lnTo>
                    <a:lnTo>
                      <a:pt x="167" y="120"/>
                    </a:lnTo>
                    <a:lnTo>
                      <a:pt x="161" y="102"/>
                    </a:lnTo>
                    <a:lnTo>
                      <a:pt x="138" y="60"/>
                    </a:lnTo>
                    <a:lnTo>
                      <a:pt x="114" y="30"/>
                    </a:lnTo>
                    <a:lnTo>
                      <a:pt x="108" y="24"/>
                    </a:lnTo>
                    <a:lnTo>
                      <a:pt x="102" y="18"/>
                    </a:lnTo>
                    <a:close/>
                  </a:path>
                </a:pathLst>
              </a:custGeom>
              <a:gradFill rotWithShape="0">
                <a:gsLst>
                  <a:gs pos="0">
                    <a:schemeClr val="bg2"/>
                  </a:gs>
                  <a:gs pos="100000">
                    <a:schemeClr val="bg1"/>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51" name="Freeform 22">
                <a:extLst>
                  <a:ext uri="{FF2B5EF4-FFF2-40B4-BE49-F238E27FC236}">
                    <a16:creationId xmlns:a16="http://schemas.microsoft.com/office/drawing/2014/main" id="{70747C8D-FE19-47B5-B2FD-06DD5942C214}"/>
                  </a:ext>
                </a:extLst>
              </p:cNvPr>
              <p:cNvSpPr>
                <a:spLocks/>
              </p:cNvSpPr>
              <p:nvPr/>
            </p:nvSpPr>
            <p:spPr bwMode="hidden">
              <a:xfrm>
                <a:off x="948" y="2314"/>
                <a:ext cx="113" cy="114"/>
              </a:xfrm>
              <a:custGeom>
                <a:avLst/>
                <a:gdLst>
                  <a:gd name="T0" fmla="*/ 0 w 113"/>
                  <a:gd name="T1" fmla="*/ 0 h 114"/>
                  <a:gd name="T2" fmla="*/ 6 w 113"/>
                  <a:gd name="T3" fmla="*/ 0 h 114"/>
                  <a:gd name="T4" fmla="*/ 24 w 113"/>
                  <a:gd name="T5" fmla="*/ 6 h 114"/>
                  <a:gd name="T6" fmla="*/ 48 w 113"/>
                  <a:gd name="T7" fmla="*/ 18 h 114"/>
                  <a:gd name="T8" fmla="*/ 71 w 113"/>
                  <a:gd name="T9" fmla="*/ 36 h 114"/>
                  <a:gd name="T10" fmla="*/ 83 w 113"/>
                  <a:gd name="T11" fmla="*/ 48 h 114"/>
                  <a:gd name="T12" fmla="*/ 95 w 113"/>
                  <a:gd name="T13" fmla="*/ 66 h 114"/>
                  <a:gd name="T14" fmla="*/ 107 w 113"/>
                  <a:gd name="T15" fmla="*/ 90 h 114"/>
                  <a:gd name="T16" fmla="*/ 113 w 113"/>
                  <a:gd name="T17" fmla="*/ 114 h 114"/>
                  <a:gd name="T18" fmla="*/ 83 w 113"/>
                  <a:gd name="T19" fmla="*/ 66 h 114"/>
                  <a:gd name="T20" fmla="*/ 60 w 113"/>
                  <a:gd name="T21" fmla="*/ 78 h 114"/>
                  <a:gd name="T22" fmla="*/ 71 w 113"/>
                  <a:gd name="T23" fmla="*/ 54 h 114"/>
                  <a:gd name="T24" fmla="*/ 12 w 113"/>
                  <a:gd name="T25" fmla="*/ 78 h 114"/>
                  <a:gd name="T26" fmla="*/ 60 w 113"/>
                  <a:gd name="T27" fmla="*/ 48 h 114"/>
                  <a:gd name="T28" fmla="*/ 60 w 113"/>
                  <a:gd name="T29" fmla="*/ 42 h 114"/>
                  <a:gd name="T30" fmla="*/ 54 w 113"/>
                  <a:gd name="T31" fmla="*/ 30 h 114"/>
                  <a:gd name="T32" fmla="*/ 36 w 113"/>
                  <a:gd name="T33" fmla="*/ 18 h 114"/>
                  <a:gd name="T34" fmla="*/ 0 w 113"/>
                  <a:gd name="T35" fmla="*/ 0 h 114"/>
                  <a:gd name="T36" fmla="*/ 0 w 113"/>
                  <a:gd name="T37" fmla="*/ 0 h 11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113" h="114">
                    <a:moveTo>
                      <a:pt x="0" y="0"/>
                    </a:moveTo>
                    <a:lnTo>
                      <a:pt x="6" y="0"/>
                    </a:lnTo>
                    <a:lnTo>
                      <a:pt x="24" y="6"/>
                    </a:lnTo>
                    <a:lnTo>
                      <a:pt x="48" y="18"/>
                    </a:lnTo>
                    <a:lnTo>
                      <a:pt x="71" y="36"/>
                    </a:lnTo>
                    <a:lnTo>
                      <a:pt x="83" y="48"/>
                    </a:lnTo>
                    <a:lnTo>
                      <a:pt x="95" y="66"/>
                    </a:lnTo>
                    <a:lnTo>
                      <a:pt x="107" y="90"/>
                    </a:lnTo>
                    <a:lnTo>
                      <a:pt x="113" y="114"/>
                    </a:lnTo>
                    <a:lnTo>
                      <a:pt x="83" y="66"/>
                    </a:lnTo>
                    <a:lnTo>
                      <a:pt x="60" y="78"/>
                    </a:lnTo>
                    <a:lnTo>
                      <a:pt x="71" y="54"/>
                    </a:lnTo>
                    <a:lnTo>
                      <a:pt x="12" y="78"/>
                    </a:lnTo>
                    <a:lnTo>
                      <a:pt x="60" y="48"/>
                    </a:lnTo>
                    <a:lnTo>
                      <a:pt x="60" y="42"/>
                    </a:lnTo>
                    <a:lnTo>
                      <a:pt x="54" y="30"/>
                    </a:lnTo>
                    <a:lnTo>
                      <a:pt x="36" y="18"/>
                    </a:lnTo>
                    <a:lnTo>
                      <a:pt x="0" y="0"/>
                    </a:lnTo>
                    <a:close/>
                  </a:path>
                </a:pathLst>
              </a:custGeom>
              <a:gradFill rotWithShape="0">
                <a:gsLst>
                  <a:gs pos="0">
                    <a:schemeClr val="bg2"/>
                  </a:gs>
                  <a:gs pos="100000">
                    <a:schemeClr val="bg1"/>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52" name="Freeform 23">
                <a:extLst>
                  <a:ext uri="{FF2B5EF4-FFF2-40B4-BE49-F238E27FC236}">
                    <a16:creationId xmlns:a16="http://schemas.microsoft.com/office/drawing/2014/main" id="{E8F5EBA1-72F1-4DE4-8D9E-DC9AE92D5C2E}"/>
                  </a:ext>
                </a:extLst>
              </p:cNvPr>
              <p:cNvSpPr>
                <a:spLocks/>
              </p:cNvSpPr>
              <p:nvPr/>
            </p:nvSpPr>
            <p:spPr bwMode="hidden">
              <a:xfrm>
                <a:off x="1122" y="2578"/>
                <a:ext cx="66" cy="60"/>
              </a:xfrm>
              <a:custGeom>
                <a:avLst/>
                <a:gdLst>
                  <a:gd name="T0" fmla="*/ 54 w 66"/>
                  <a:gd name="T1" fmla="*/ 0 h 60"/>
                  <a:gd name="T2" fmla="*/ 42 w 66"/>
                  <a:gd name="T3" fmla="*/ 18 h 60"/>
                  <a:gd name="T4" fmla="*/ 36 w 66"/>
                  <a:gd name="T5" fmla="*/ 6 h 60"/>
                  <a:gd name="T6" fmla="*/ 24 w 66"/>
                  <a:gd name="T7" fmla="*/ 30 h 60"/>
                  <a:gd name="T8" fmla="*/ 18 w 66"/>
                  <a:gd name="T9" fmla="*/ 36 h 60"/>
                  <a:gd name="T10" fmla="*/ 6 w 66"/>
                  <a:gd name="T11" fmla="*/ 48 h 60"/>
                  <a:gd name="T12" fmla="*/ 0 w 66"/>
                  <a:gd name="T13" fmla="*/ 60 h 60"/>
                  <a:gd name="T14" fmla="*/ 12 w 66"/>
                  <a:gd name="T15" fmla="*/ 54 h 60"/>
                  <a:gd name="T16" fmla="*/ 30 w 66"/>
                  <a:gd name="T17" fmla="*/ 36 h 60"/>
                  <a:gd name="T18" fmla="*/ 54 w 66"/>
                  <a:gd name="T19" fmla="*/ 18 h 60"/>
                  <a:gd name="T20" fmla="*/ 66 w 66"/>
                  <a:gd name="T21" fmla="*/ 6 h 60"/>
                  <a:gd name="T22" fmla="*/ 54 w 66"/>
                  <a:gd name="T23" fmla="*/ 0 h 60"/>
                  <a:gd name="T24" fmla="*/ 54 w 66"/>
                  <a:gd name="T25" fmla="*/ 0 h 6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66" h="60">
                    <a:moveTo>
                      <a:pt x="54" y="0"/>
                    </a:moveTo>
                    <a:lnTo>
                      <a:pt x="42" y="18"/>
                    </a:lnTo>
                    <a:lnTo>
                      <a:pt x="36" y="6"/>
                    </a:lnTo>
                    <a:lnTo>
                      <a:pt x="24" y="30"/>
                    </a:lnTo>
                    <a:lnTo>
                      <a:pt x="18" y="36"/>
                    </a:lnTo>
                    <a:lnTo>
                      <a:pt x="6" y="48"/>
                    </a:lnTo>
                    <a:lnTo>
                      <a:pt x="0" y="60"/>
                    </a:lnTo>
                    <a:lnTo>
                      <a:pt x="12" y="54"/>
                    </a:lnTo>
                    <a:lnTo>
                      <a:pt x="30" y="36"/>
                    </a:lnTo>
                    <a:lnTo>
                      <a:pt x="54" y="18"/>
                    </a:lnTo>
                    <a:lnTo>
                      <a:pt x="66" y="6"/>
                    </a:lnTo>
                    <a:lnTo>
                      <a:pt x="54" y="0"/>
                    </a:lnTo>
                    <a:close/>
                  </a:path>
                </a:pathLst>
              </a:custGeom>
              <a:gradFill rotWithShape="0">
                <a:gsLst>
                  <a:gs pos="0">
                    <a:schemeClr val="bg2"/>
                  </a:gs>
                  <a:gs pos="100000">
                    <a:schemeClr val="bg1"/>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53" name="Freeform 24">
                <a:extLst>
                  <a:ext uri="{FF2B5EF4-FFF2-40B4-BE49-F238E27FC236}">
                    <a16:creationId xmlns:a16="http://schemas.microsoft.com/office/drawing/2014/main" id="{7BACAB1E-F2D4-4934-9C97-8FC77E29F05C}"/>
                  </a:ext>
                </a:extLst>
              </p:cNvPr>
              <p:cNvSpPr>
                <a:spLocks/>
              </p:cNvSpPr>
              <p:nvPr/>
            </p:nvSpPr>
            <p:spPr bwMode="hidden">
              <a:xfrm>
                <a:off x="942" y="2674"/>
                <a:ext cx="161" cy="179"/>
              </a:xfrm>
              <a:custGeom>
                <a:avLst/>
                <a:gdLst>
                  <a:gd name="T0" fmla="*/ 131 w 161"/>
                  <a:gd name="T1" fmla="*/ 53 h 179"/>
                  <a:gd name="T2" fmla="*/ 137 w 161"/>
                  <a:gd name="T3" fmla="*/ 53 h 179"/>
                  <a:gd name="T4" fmla="*/ 143 w 161"/>
                  <a:gd name="T5" fmla="*/ 41 h 179"/>
                  <a:gd name="T6" fmla="*/ 155 w 161"/>
                  <a:gd name="T7" fmla="*/ 35 h 179"/>
                  <a:gd name="T8" fmla="*/ 161 w 161"/>
                  <a:gd name="T9" fmla="*/ 24 h 179"/>
                  <a:gd name="T10" fmla="*/ 161 w 161"/>
                  <a:gd name="T11" fmla="*/ 12 h 179"/>
                  <a:gd name="T12" fmla="*/ 161 w 161"/>
                  <a:gd name="T13" fmla="*/ 0 h 179"/>
                  <a:gd name="T14" fmla="*/ 149 w 161"/>
                  <a:gd name="T15" fmla="*/ 24 h 179"/>
                  <a:gd name="T16" fmla="*/ 143 w 161"/>
                  <a:gd name="T17" fmla="*/ 35 h 179"/>
                  <a:gd name="T18" fmla="*/ 131 w 161"/>
                  <a:gd name="T19" fmla="*/ 35 h 179"/>
                  <a:gd name="T20" fmla="*/ 119 w 161"/>
                  <a:gd name="T21" fmla="*/ 41 h 179"/>
                  <a:gd name="T22" fmla="*/ 125 w 161"/>
                  <a:gd name="T23" fmla="*/ 53 h 179"/>
                  <a:gd name="T24" fmla="*/ 95 w 161"/>
                  <a:gd name="T25" fmla="*/ 95 h 179"/>
                  <a:gd name="T26" fmla="*/ 0 w 161"/>
                  <a:gd name="T27" fmla="*/ 137 h 179"/>
                  <a:gd name="T28" fmla="*/ 60 w 161"/>
                  <a:gd name="T29" fmla="*/ 119 h 179"/>
                  <a:gd name="T30" fmla="*/ 54 w 161"/>
                  <a:gd name="T31" fmla="*/ 125 h 179"/>
                  <a:gd name="T32" fmla="*/ 48 w 161"/>
                  <a:gd name="T33" fmla="*/ 131 h 179"/>
                  <a:gd name="T34" fmla="*/ 24 w 161"/>
                  <a:gd name="T35" fmla="*/ 155 h 179"/>
                  <a:gd name="T36" fmla="*/ 12 w 161"/>
                  <a:gd name="T37" fmla="*/ 167 h 179"/>
                  <a:gd name="T38" fmla="*/ 0 w 161"/>
                  <a:gd name="T39" fmla="*/ 173 h 179"/>
                  <a:gd name="T40" fmla="*/ 0 w 161"/>
                  <a:gd name="T41" fmla="*/ 179 h 179"/>
                  <a:gd name="T42" fmla="*/ 6 w 161"/>
                  <a:gd name="T43" fmla="*/ 173 h 179"/>
                  <a:gd name="T44" fmla="*/ 30 w 161"/>
                  <a:gd name="T45" fmla="*/ 155 h 179"/>
                  <a:gd name="T46" fmla="*/ 48 w 161"/>
                  <a:gd name="T47" fmla="*/ 143 h 179"/>
                  <a:gd name="T48" fmla="*/ 71 w 161"/>
                  <a:gd name="T49" fmla="*/ 125 h 179"/>
                  <a:gd name="T50" fmla="*/ 95 w 161"/>
                  <a:gd name="T51" fmla="*/ 107 h 179"/>
                  <a:gd name="T52" fmla="*/ 119 w 161"/>
                  <a:gd name="T53" fmla="*/ 77 h 179"/>
                  <a:gd name="T54" fmla="*/ 131 w 161"/>
                  <a:gd name="T55" fmla="*/ 59 h 179"/>
                  <a:gd name="T56" fmla="*/ 131 w 161"/>
                  <a:gd name="T57" fmla="*/ 53 h 179"/>
                  <a:gd name="T58" fmla="*/ 131 w 161"/>
                  <a:gd name="T59" fmla="*/ 53 h 179"/>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161" h="179">
                    <a:moveTo>
                      <a:pt x="131" y="53"/>
                    </a:moveTo>
                    <a:lnTo>
                      <a:pt x="137" y="53"/>
                    </a:lnTo>
                    <a:lnTo>
                      <a:pt x="143" y="41"/>
                    </a:lnTo>
                    <a:lnTo>
                      <a:pt x="155" y="35"/>
                    </a:lnTo>
                    <a:lnTo>
                      <a:pt x="161" y="24"/>
                    </a:lnTo>
                    <a:lnTo>
                      <a:pt x="161" y="12"/>
                    </a:lnTo>
                    <a:lnTo>
                      <a:pt x="161" y="0"/>
                    </a:lnTo>
                    <a:lnTo>
                      <a:pt x="149" y="24"/>
                    </a:lnTo>
                    <a:lnTo>
                      <a:pt x="143" y="35"/>
                    </a:lnTo>
                    <a:lnTo>
                      <a:pt x="131" y="35"/>
                    </a:lnTo>
                    <a:lnTo>
                      <a:pt x="119" y="41"/>
                    </a:lnTo>
                    <a:lnTo>
                      <a:pt x="125" y="53"/>
                    </a:lnTo>
                    <a:lnTo>
                      <a:pt x="95" y="95"/>
                    </a:lnTo>
                    <a:lnTo>
                      <a:pt x="0" y="137"/>
                    </a:lnTo>
                    <a:lnTo>
                      <a:pt x="60" y="119"/>
                    </a:lnTo>
                    <a:lnTo>
                      <a:pt x="54" y="125"/>
                    </a:lnTo>
                    <a:lnTo>
                      <a:pt x="48" y="131"/>
                    </a:lnTo>
                    <a:lnTo>
                      <a:pt x="24" y="155"/>
                    </a:lnTo>
                    <a:lnTo>
                      <a:pt x="12" y="167"/>
                    </a:lnTo>
                    <a:lnTo>
                      <a:pt x="0" y="173"/>
                    </a:lnTo>
                    <a:lnTo>
                      <a:pt x="0" y="179"/>
                    </a:lnTo>
                    <a:lnTo>
                      <a:pt x="6" y="173"/>
                    </a:lnTo>
                    <a:lnTo>
                      <a:pt x="30" y="155"/>
                    </a:lnTo>
                    <a:lnTo>
                      <a:pt x="48" y="143"/>
                    </a:lnTo>
                    <a:lnTo>
                      <a:pt x="71" y="125"/>
                    </a:lnTo>
                    <a:lnTo>
                      <a:pt x="95" y="107"/>
                    </a:lnTo>
                    <a:lnTo>
                      <a:pt x="119" y="77"/>
                    </a:lnTo>
                    <a:lnTo>
                      <a:pt x="131" y="59"/>
                    </a:lnTo>
                    <a:lnTo>
                      <a:pt x="131" y="53"/>
                    </a:lnTo>
                    <a:close/>
                  </a:path>
                </a:pathLst>
              </a:custGeom>
              <a:gradFill rotWithShape="0">
                <a:gsLst>
                  <a:gs pos="0">
                    <a:schemeClr val="bg2"/>
                  </a:gs>
                  <a:gs pos="100000">
                    <a:schemeClr val="bg1"/>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54" name="Freeform 25">
                <a:extLst>
                  <a:ext uri="{FF2B5EF4-FFF2-40B4-BE49-F238E27FC236}">
                    <a16:creationId xmlns:a16="http://schemas.microsoft.com/office/drawing/2014/main" id="{7C4EFC46-60F7-4956-AD02-E0EBDB0439FD}"/>
                  </a:ext>
                </a:extLst>
              </p:cNvPr>
              <p:cNvSpPr>
                <a:spLocks/>
              </p:cNvSpPr>
              <p:nvPr/>
            </p:nvSpPr>
            <p:spPr bwMode="hidden">
              <a:xfrm>
                <a:off x="737" y="2763"/>
                <a:ext cx="73" cy="54"/>
              </a:xfrm>
              <a:custGeom>
                <a:avLst/>
                <a:gdLst>
                  <a:gd name="T0" fmla="*/ 24 w 72"/>
                  <a:gd name="T1" fmla="*/ 36 h 54"/>
                  <a:gd name="T2" fmla="*/ 49 w 72"/>
                  <a:gd name="T3" fmla="*/ 24 h 54"/>
                  <a:gd name="T4" fmla="*/ 61 w 72"/>
                  <a:gd name="T5" fmla="*/ 12 h 54"/>
                  <a:gd name="T6" fmla="*/ 67 w 72"/>
                  <a:gd name="T7" fmla="*/ 6 h 54"/>
                  <a:gd name="T8" fmla="*/ 73 w 72"/>
                  <a:gd name="T9" fmla="*/ 0 h 54"/>
                  <a:gd name="T10" fmla="*/ 43 w 72"/>
                  <a:gd name="T11" fmla="*/ 18 h 54"/>
                  <a:gd name="T12" fmla="*/ 30 w 72"/>
                  <a:gd name="T13" fmla="*/ 24 h 54"/>
                  <a:gd name="T14" fmla="*/ 24 w 72"/>
                  <a:gd name="T15" fmla="*/ 24 h 54"/>
                  <a:gd name="T16" fmla="*/ 18 w 72"/>
                  <a:gd name="T17" fmla="*/ 18 h 54"/>
                  <a:gd name="T18" fmla="*/ 12 w 72"/>
                  <a:gd name="T19" fmla="*/ 12 h 54"/>
                  <a:gd name="T20" fmla="*/ 0 w 72"/>
                  <a:gd name="T21" fmla="*/ 54 h 54"/>
                  <a:gd name="T22" fmla="*/ 12 w 72"/>
                  <a:gd name="T23" fmla="*/ 42 h 54"/>
                  <a:gd name="T24" fmla="*/ 24 w 72"/>
                  <a:gd name="T25" fmla="*/ 36 h 54"/>
                  <a:gd name="T26" fmla="*/ 24 w 72"/>
                  <a:gd name="T27" fmla="*/ 36 h 5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72" h="54">
                    <a:moveTo>
                      <a:pt x="24" y="36"/>
                    </a:moveTo>
                    <a:lnTo>
                      <a:pt x="48" y="24"/>
                    </a:lnTo>
                    <a:lnTo>
                      <a:pt x="60" y="12"/>
                    </a:lnTo>
                    <a:lnTo>
                      <a:pt x="66" y="6"/>
                    </a:lnTo>
                    <a:lnTo>
                      <a:pt x="72" y="0"/>
                    </a:lnTo>
                    <a:lnTo>
                      <a:pt x="42" y="18"/>
                    </a:lnTo>
                    <a:lnTo>
                      <a:pt x="30" y="24"/>
                    </a:lnTo>
                    <a:lnTo>
                      <a:pt x="24" y="24"/>
                    </a:lnTo>
                    <a:lnTo>
                      <a:pt x="18" y="18"/>
                    </a:lnTo>
                    <a:lnTo>
                      <a:pt x="12" y="12"/>
                    </a:lnTo>
                    <a:lnTo>
                      <a:pt x="0" y="54"/>
                    </a:lnTo>
                    <a:lnTo>
                      <a:pt x="12" y="42"/>
                    </a:lnTo>
                    <a:lnTo>
                      <a:pt x="24" y="36"/>
                    </a:lnTo>
                    <a:close/>
                  </a:path>
                </a:pathLst>
              </a:custGeom>
              <a:gradFill rotWithShape="0">
                <a:gsLst>
                  <a:gs pos="0">
                    <a:schemeClr val="bg2"/>
                  </a:gs>
                  <a:gs pos="100000">
                    <a:schemeClr val="bg1"/>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55" name="Freeform 26">
                <a:extLst>
                  <a:ext uri="{FF2B5EF4-FFF2-40B4-BE49-F238E27FC236}">
                    <a16:creationId xmlns:a16="http://schemas.microsoft.com/office/drawing/2014/main" id="{7F6F35C2-DA4E-45BB-BB5B-8FF1C064EC28}"/>
                  </a:ext>
                </a:extLst>
              </p:cNvPr>
              <p:cNvSpPr>
                <a:spLocks/>
              </p:cNvSpPr>
              <p:nvPr/>
            </p:nvSpPr>
            <p:spPr bwMode="hidden">
              <a:xfrm>
                <a:off x="624" y="2889"/>
                <a:ext cx="12" cy="54"/>
              </a:xfrm>
              <a:custGeom>
                <a:avLst/>
                <a:gdLst>
                  <a:gd name="T0" fmla="*/ 12 w 12"/>
                  <a:gd name="T1" fmla="*/ 0 h 54"/>
                  <a:gd name="T2" fmla="*/ 0 w 12"/>
                  <a:gd name="T3" fmla="*/ 12 h 54"/>
                  <a:gd name="T4" fmla="*/ 0 w 12"/>
                  <a:gd name="T5" fmla="*/ 18 h 54"/>
                  <a:gd name="T6" fmla="*/ 6 w 12"/>
                  <a:gd name="T7" fmla="*/ 54 h 54"/>
                  <a:gd name="T8" fmla="*/ 12 w 12"/>
                  <a:gd name="T9" fmla="*/ 36 h 54"/>
                  <a:gd name="T10" fmla="*/ 12 w 12"/>
                  <a:gd name="T11" fmla="*/ 18 h 54"/>
                  <a:gd name="T12" fmla="*/ 12 w 12"/>
                  <a:gd name="T13" fmla="*/ 6 h 54"/>
                  <a:gd name="T14" fmla="*/ 12 w 12"/>
                  <a:gd name="T15" fmla="*/ 0 h 54"/>
                  <a:gd name="T16" fmla="*/ 12 w 12"/>
                  <a:gd name="T17" fmla="*/ 0 h 5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2" h="54">
                    <a:moveTo>
                      <a:pt x="12" y="0"/>
                    </a:moveTo>
                    <a:lnTo>
                      <a:pt x="0" y="12"/>
                    </a:lnTo>
                    <a:lnTo>
                      <a:pt x="0" y="18"/>
                    </a:lnTo>
                    <a:lnTo>
                      <a:pt x="6" y="54"/>
                    </a:lnTo>
                    <a:lnTo>
                      <a:pt x="12" y="36"/>
                    </a:lnTo>
                    <a:lnTo>
                      <a:pt x="12" y="18"/>
                    </a:lnTo>
                    <a:lnTo>
                      <a:pt x="12" y="6"/>
                    </a:lnTo>
                    <a:lnTo>
                      <a:pt x="12" y="0"/>
                    </a:lnTo>
                    <a:close/>
                  </a:path>
                </a:pathLst>
              </a:custGeom>
              <a:gradFill rotWithShape="0">
                <a:gsLst>
                  <a:gs pos="0">
                    <a:schemeClr val="bg2"/>
                  </a:gs>
                  <a:gs pos="100000">
                    <a:schemeClr val="bg1"/>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56" name="Freeform 27">
                <a:extLst>
                  <a:ext uri="{FF2B5EF4-FFF2-40B4-BE49-F238E27FC236}">
                    <a16:creationId xmlns:a16="http://schemas.microsoft.com/office/drawing/2014/main" id="{8C60EEDE-5E29-44CF-A19C-079E24760EF8}"/>
                  </a:ext>
                </a:extLst>
              </p:cNvPr>
              <p:cNvSpPr>
                <a:spLocks/>
              </p:cNvSpPr>
              <p:nvPr/>
            </p:nvSpPr>
            <p:spPr bwMode="hidden">
              <a:xfrm>
                <a:off x="492" y="3021"/>
                <a:ext cx="48" cy="72"/>
              </a:xfrm>
              <a:custGeom>
                <a:avLst/>
                <a:gdLst>
                  <a:gd name="T0" fmla="*/ 48 w 48"/>
                  <a:gd name="T1" fmla="*/ 6 h 72"/>
                  <a:gd name="T2" fmla="*/ 48 w 48"/>
                  <a:gd name="T3" fmla="*/ 6 h 72"/>
                  <a:gd name="T4" fmla="*/ 48 w 48"/>
                  <a:gd name="T5" fmla="*/ 6 h 72"/>
                  <a:gd name="T6" fmla="*/ 48 w 48"/>
                  <a:gd name="T7" fmla="*/ 6 h 72"/>
                  <a:gd name="T8" fmla="*/ 6 w 48"/>
                  <a:gd name="T9" fmla="*/ 0 h 72"/>
                  <a:gd name="T10" fmla="*/ 42 w 48"/>
                  <a:gd name="T11" fmla="*/ 12 h 72"/>
                  <a:gd name="T12" fmla="*/ 42 w 48"/>
                  <a:gd name="T13" fmla="*/ 12 h 72"/>
                  <a:gd name="T14" fmla="*/ 0 w 48"/>
                  <a:gd name="T15" fmla="*/ 72 h 72"/>
                  <a:gd name="T16" fmla="*/ 18 w 48"/>
                  <a:gd name="T17" fmla="*/ 54 h 72"/>
                  <a:gd name="T18" fmla="*/ 18 w 48"/>
                  <a:gd name="T19" fmla="*/ 66 h 72"/>
                  <a:gd name="T20" fmla="*/ 48 w 48"/>
                  <a:gd name="T21" fmla="*/ 6 h 72"/>
                  <a:gd name="T22" fmla="*/ 48 w 48"/>
                  <a:gd name="T23" fmla="*/ 6 h 72"/>
                  <a:gd name="T24" fmla="*/ 48 w 48"/>
                  <a:gd name="T25" fmla="*/ 6 h 7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48" h="72">
                    <a:moveTo>
                      <a:pt x="48" y="6"/>
                    </a:moveTo>
                    <a:lnTo>
                      <a:pt x="48" y="6"/>
                    </a:lnTo>
                    <a:lnTo>
                      <a:pt x="6" y="0"/>
                    </a:lnTo>
                    <a:lnTo>
                      <a:pt x="42" y="12"/>
                    </a:lnTo>
                    <a:lnTo>
                      <a:pt x="0" y="72"/>
                    </a:lnTo>
                    <a:lnTo>
                      <a:pt x="18" y="54"/>
                    </a:lnTo>
                    <a:lnTo>
                      <a:pt x="18" y="66"/>
                    </a:lnTo>
                    <a:lnTo>
                      <a:pt x="48" y="6"/>
                    </a:lnTo>
                    <a:close/>
                  </a:path>
                </a:pathLst>
              </a:custGeom>
              <a:gradFill rotWithShape="0">
                <a:gsLst>
                  <a:gs pos="0">
                    <a:schemeClr val="bg2"/>
                  </a:gs>
                  <a:gs pos="100000">
                    <a:schemeClr val="bg1"/>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57" name="Freeform 28">
                <a:extLst>
                  <a:ext uri="{FF2B5EF4-FFF2-40B4-BE49-F238E27FC236}">
                    <a16:creationId xmlns:a16="http://schemas.microsoft.com/office/drawing/2014/main" id="{0805BB01-0DD7-410C-8932-6BA15ABD2611}"/>
                  </a:ext>
                </a:extLst>
              </p:cNvPr>
              <p:cNvSpPr>
                <a:spLocks/>
              </p:cNvSpPr>
              <p:nvPr/>
            </p:nvSpPr>
            <p:spPr bwMode="hidden">
              <a:xfrm>
                <a:off x="437" y="3027"/>
                <a:ext cx="288" cy="84"/>
              </a:xfrm>
              <a:custGeom>
                <a:avLst/>
                <a:gdLst>
                  <a:gd name="T0" fmla="*/ 288 w 287"/>
                  <a:gd name="T1" fmla="*/ 0 h 84"/>
                  <a:gd name="T2" fmla="*/ 0 w 287"/>
                  <a:gd name="T3" fmla="*/ 84 h 84"/>
                  <a:gd name="T4" fmla="*/ 169 w 287"/>
                  <a:gd name="T5" fmla="*/ 36 h 84"/>
                  <a:gd name="T6" fmla="*/ 114 w 287"/>
                  <a:gd name="T7" fmla="*/ 60 h 84"/>
                  <a:gd name="T8" fmla="*/ 277 w 287"/>
                  <a:gd name="T9" fmla="*/ 18 h 84"/>
                  <a:gd name="T10" fmla="*/ 288 w 287"/>
                  <a:gd name="T11" fmla="*/ 0 h 84"/>
                  <a:gd name="T12" fmla="*/ 288 w 287"/>
                  <a:gd name="T13" fmla="*/ 0 h 8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87" h="84">
                    <a:moveTo>
                      <a:pt x="287" y="0"/>
                    </a:moveTo>
                    <a:lnTo>
                      <a:pt x="0" y="84"/>
                    </a:lnTo>
                    <a:lnTo>
                      <a:pt x="168" y="36"/>
                    </a:lnTo>
                    <a:lnTo>
                      <a:pt x="114" y="60"/>
                    </a:lnTo>
                    <a:lnTo>
                      <a:pt x="276" y="18"/>
                    </a:lnTo>
                    <a:lnTo>
                      <a:pt x="287" y="0"/>
                    </a:lnTo>
                    <a:close/>
                  </a:path>
                </a:pathLst>
              </a:custGeom>
              <a:gradFill rotWithShape="0">
                <a:gsLst>
                  <a:gs pos="0">
                    <a:schemeClr val="bg2"/>
                  </a:gs>
                  <a:gs pos="100000">
                    <a:schemeClr val="bg1"/>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58" name="Freeform 29">
                <a:extLst>
                  <a:ext uri="{FF2B5EF4-FFF2-40B4-BE49-F238E27FC236}">
                    <a16:creationId xmlns:a16="http://schemas.microsoft.com/office/drawing/2014/main" id="{3701BCA0-0D70-4256-A5FB-180E154EB5FC}"/>
                  </a:ext>
                </a:extLst>
              </p:cNvPr>
              <p:cNvSpPr>
                <a:spLocks/>
              </p:cNvSpPr>
              <p:nvPr/>
            </p:nvSpPr>
            <p:spPr bwMode="hidden">
              <a:xfrm>
                <a:off x="828" y="3003"/>
                <a:ext cx="66" cy="108"/>
              </a:xfrm>
              <a:custGeom>
                <a:avLst/>
                <a:gdLst>
                  <a:gd name="T0" fmla="*/ 6 w 66"/>
                  <a:gd name="T1" fmla="*/ 0 h 108"/>
                  <a:gd name="T2" fmla="*/ 66 w 66"/>
                  <a:gd name="T3" fmla="*/ 6 h 108"/>
                  <a:gd name="T4" fmla="*/ 0 w 66"/>
                  <a:gd name="T5" fmla="*/ 84 h 108"/>
                  <a:gd name="T6" fmla="*/ 54 w 66"/>
                  <a:gd name="T7" fmla="*/ 24 h 108"/>
                  <a:gd name="T8" fmla="*/ 6 w 66"/>
                  <a:gd name="T9" fmla="*/ 108 h 108"/>
                  <a:gd name="T10" fmla="*/ 66 w 66"/>
                  <a:gd name="T11" fmla="*/ 6 h 108"/>
                  <a:gd name="T12" fmla="*/ 6 w 66"/>
                  <a:gd name="T13" fmla="*/ 0 h 108"/>
                  <a:gd name="T14" fmla="*/ 6 w 66"/>
                  <a:gd name="T15" fmla="*/ 0 h 10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66" h="108">
                    <a:moveTo>
                      <a:pt x="6" y="0"/>
                    </a:moveTo>
                    <a:lnTo>
                      <a:pt x="66" y="6"/>
                    </a:lnTo>
                    <a:lnTo>
                      <a:pt x="0" y="84"/>
                    </a:lnTo>
                    <a:lnTo>
                      <a:pt x="54" y="24"/>
                    </a:lnTo>
                    <a:lnTo>
                      <a:pt x="6" y="108"/>
                    </a:lnTo>
                    <a:lnTo>
                      <a:pt x="66" y="6"/>
                    </a:lnTo>
                    <a:lnTo>
                      <a:pt x="6" y="0"/>
                    </a:lnTo>
                    <a:close/>
                  </a:path>
                </a:pathLst>
              </a:custGeom>
              <a:gradFill rotWithShape="0">
                <a:gsLst>
                  <a:gs pos="0">
                    <a:schemeClr val="bg2"/>
                  </a:gs>
                  <a:gs pos="100000">
                    <a:schemeClr val="bg1"/>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59" name="Freeform 30">
                <a:extLst>
                  <a:ext uri="{FF2B5EF4-FFF2-40B4-BE49-F238E27FC236}">
                    <a16:creationId xmlns:a16="http://schemas.microsoft.com/office/drawing/2014/main" id="{B11440BE-667E-49E7-BFBA-488D44488329}"/>
                  </a:ext>
                </a:extLst>
              </p:cNvPr>
              <p:cNvSpPr>
                <a:spLocks/>
              </p:cNvSpPr>
              <p:nvPr/>
            </p:nvSpPr>
            <p:spPr bwMode="hidden">
              <a:xfrm>
                <a:off x="366" y="3111"/>
                <a:ext cx="77" cy="42"/>
              </a:xfrm>
              <a:custGeom>
                <a:avLst/>
                <a:gdLst>
                  <a:gd name="T0" fmla="*/ 36 w 77"/>
                  <a:gd name="T1" fmla="*/ 0 h 42"/>
                  <a:gd name="T2" fmla="*/ 42 w 77"/>
                  <a:gd name="T3" fmla="*/ 0 h 42"/>
                  <a:gd name="T4" fmla="*/ 60 w 77"/>
                  <a:gd name="T5" fmla="*/ 6 h 42"/>
                  <a:gd name="T6" fmla="*/ 48 w 77"/>
                  <a:gd name="T7" fmla="*/ 6 h 42"/>
                  <a:gd name="T8" fmla="*/ 42 w 77"/>
                  <a:gd name="T9" fmla="*/ 6 h 42"/>
                  <a:gd name="T10" fmla="*/ 60 w 77"/>
                  <a:gd name="T11" fmla="*/ 6 h 42"/>
                  <a:gd name="T12" fmla="*/ 0 w 77"/>
                  <a:gd name="T13" fmla="*/ 24 h 42"/>
                  <a:gd name="T14" fmla="*/ 71 w 77"/>
                  <a:gd name="T15" fmla="*/ 6 h 42"/>
                  <a:gd name="T16" fmla="*/ 66 w 77"/>
                  <a:gd name="T17" fmla="*/ 42 h 42"/>
                  <a:gd name="T18" fmla="*/ 77 w 77"/>
                  <a:gd name="T19" fmla="*/ 6 h 42"/>
                  <a:gd name="T20" fmla="*/ 36 w 77"/>
                  <a:gd name="T21" fmla="*/ 0 h 42"/>
                  <a:gd name="T22" fmla="*/ 36 w 77"/>
                  <a:gd name="T23" fmla="*/ 0 h 4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77" h="42">
                    <a:moveTo>
                      <a:pt x="36" y="0"/>
                    </a:moveTo>
                    <a:lnTo>
                      <a:pt x="42" y="0"/>
                    </a:lnTo>
                    <a:lnTo>
                      <a:pt x="60" y="6"/>
                    </a:lnTo>
                    <a:lnTo>
                      <a:pt x="48" y="6"/>
                    </a:lnTo>
                    <a:lnTo>
                      <a:pt x="42" y="6"/>
                    </a:lnTo>
                    <a:lnTo>
                      <a:pt x="60" y="6"/>
                    </a:lnTo>
                    <a:lnTo>
                      <a:pt x="0" y="24"/>
                    </a:lnTo>
                    <a:lnTo>
                      <a:pt x="71" y="6"/>
                    </a:lnTo>
                    <a:lnTo>
                      <a:pt x="66" y="42"/>
                    </a:lnTo>
                    <a:lnTo>
                      <a:pt x="77" y="6"/>
                    </a:lnTo>
                    <a:lnTo>
                      <a:pt x="36" y="0"/>
                    </a:lnTo>
                    <a:close/>
                  </a:path>
                </a:pathLst>
              </a:custGeom>
              <a:gradFill rotWithShape="0">
                <a:gsLst>
                  <a:gs pos="0">
                    <a:schemeClr val="bg2"/>
                  </a:gs>
                  <a:gs pos="100000">
                    <a:schemeClr val="bg1"/>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60" name="Freeform 31">
                <a:extLst>
                  <a:ext uri="{FF2B5EF4-FFF2-40B4-BE49-F238E27FC236}">
                    <a16:creationId xmlns:a16="http://schemas.microsoft.com/office/drawing/2014/main" id="{592CD9E9-234B-486B-A18B-77BDF09C9C66}"/>
                  </a:ext>
                </a:extLst>
              </p:cNvPr>
              <p:cNvSpPr>
                <a:spLocks/>
              </p:cNvSpPr>
              <p:nvPr/>
            </p:nvSpPr>
            <p:spPr bwMode="hidden">
              <a:xfrm>
                <a:off x="498" y="3165"/>
                <a:ext cx="66" cy="30"/>
              </a:xfrm>
              <a:custGeom>
                <a:avLst/>
                <a:gdLst>
                  <a:gd name="T0" fmla="*/ 66 w 66"/>
                  <a:gd name="T1" fmla="*/ 6 h 30"/>
                  <a:gd name="T2" fmla="*/ 0 w 66"/>
                  <a:gd name="T3" fmla="*/ 0 h 30"/>
                  <a:gd name="T4" fmla="*/ 54 w 66"/>
                  <a:gd name="T5" fmla="*/ 6 h 30"/>
                  <a:gd name="T6" fmla="*/ 18 w 66"/>
                  <a:gd name="T7" fmla="*/ 18 h 30"/>
                  <a:gd name="T8" fmla="*/ 60 w 66"/>
                  <a:gd name="T9" fmla="*/ 12 h 30"/>
                  <a:gd name="T10" fmla="*/ 60 w 66"/>
                  <a:gd name="T11" fmla="*/ 30 h 30"/>
                  <a:gd name="T12" fmla="*/ 60 w 66"/>
                  <a:gd name="T13" fmla="*/ 30 h 30"/>
                  <a:gd name="T14" fmla="*/ 66 w 66"/>
                  <a:gd name="T15" fmla="*/ 6 h 30"/>
                  <a:gd name="T16" fmla="*/ 66 w 66"/>
                  <a:gd name="T17" fmla="*/ 6 h 3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66" h="30">
                    <a:moveTo>
                      <a:pt x="66" y="6"/>
                    </a:moveTo>
                    <a:lnTo>
                      <a:pt x="0" y="0"/>
                    </a:lnTo>
                    <a:lnTo>
                      <a:pt x="54" y="6"/>
                    </a:lnTo>
                    <a:lnTo>
                      <a:pt x="18" y="18"/>
                    </a:lnTo>
                    <a:lnTo>
                      <a:pt x="60" y="12"/>
                    </a:lnTo>
                    <a:lnTo>
                      <a:pt x="60" y="30"/>
                    </a:lnTo>
                    <a:lnTo>
                      <a:pt x="66" y="6"/>
                    </a:lnTo>
                    <a:close/>
                  </a:path>
                </a:pathLst>
              </a:custGeom>
              <a:gradFill rotWithShape="0">
                <a:gsLst>
                  <a:gs pos="0">
                    <a:schemeClr val="bg2"/>
                  </a:gs>
                  <a:gs pos="100000">
                    <a:schemeClr val="bg1"/>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61" name="Freeform 32">
                <a:extLst>
                  <a:ext uri="{FF2B5EF4-FFF2-40B4-BE49-F238E27FC236}">
                    <a16:creationId xmlns:a16="http://schemas.microsoft.com/office/drawing/2014/main" id="{CD0828A9-3745-4AD1-BB41-02EB40155FE2}"/>
                  </a:ext>
                </a:extLst>
              </p:cNvPr>
              <p:cNvSpPr>
                <a:spLocks/>
              </p:cNvSpPr>
              <p:nvPr/>
            </p:nvSpPr>
            <p:spPr bwMode="hidden">
              <a:xfrm>
                <a:off x="840" y="2919"/>
                <a:ext cx="18" cy="60"/>
              </a:xfrm>
              <a:custGeom>
                <a:avLst/>
                <a:gdLst>
                  <a:gd name="T0" fmla="*/ 0 w 18"/>
                  <a:gd name="T1" fmla="*/ 24 h 60"/>
                  <a:gd name="T2" fmla="*/ 12 w 18"/>
                  <a:gd name="T3" fmla="*/ 24 h 60"/>
                  <a:gd name="T4" fmla="*/ 12 w 18"/>
                  <a:gd name="T5" fmla="*/ 60 h 60"/>
                  <a:gd name="T6" fmla="*/ 18 w 18"/>
                  <a:gd name="T7" fmla="*/ 18 h 60"/>
                  <a:gd name="T8" fmla="*/ 18 w 18"/>
                  <a:gd name="T9" fmla="*/ 18 h 60"/>
                  <a:gd name="T10" fmla="*/ 18 w 18"/>
                  <a:gd name="T11" fmla="*/ 0 h 60"/>
                  <a:gd name="T12" fmla="*/ 12 w 18"/>
                  <a:gd name="T13" fmla="*/ 18 h 60"/>
                  <a:gd name="T14" fmla="*/ 0 w 18"/>
                  <a:gd name="T15" fmla="*/ 24 h 60"/>
                  <a:gd name="T16" fmla="*/ 0 w 18"/>
                  <a:gd name="T17" fmla="*/ 24 h 6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8" h="60">
                    <a:moveTo>
                      <a:pt x="0" y="24"/>
                    </a:moveTo>
                    <a:lnTo>
                      <a:pt x="12" y="24"/>
                    </a:lnTo>
                    <a:lnTo>
                      <a:pt x="12" y="60"/>
                    </a:lnTo>
                    <a:lnTo>
                      <a:pt x="18" y="18"/>
                    </a:lnTo>
                    <a:lnTo>
                      <a:pt x="18" y="0"/>
                    </a:lnTo>
                    <a:lnTo>
                      <a:pt x="12" y="18"/>
                    </a:lnTo>
                    <a:lnTo>
                      <a:pt x="0" y="24"/>
                    </a:lnTo>
                    <a:close/>
                  </a:path>
                </a:pathLst>
              </a:custGeom>
              <a:gradFill rotWithShape="0">
                <a:gsLst>
                  <a:gs pos="0">
                    <a:schemeClr val="bg2"/>
                  </a:gs>
                  <a:gs pos="100000">
                    <a:schemeClr val="bg1"/>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62" name="Freeform 33">
                <a:extLst>
                  <a:ext uri="{FF2B5EF4-FFF2-40B4-BE49-F238E27FC236}">
                    <a16:creationId xmlns:a16="http://schemas.microsoft.com/office/drawing/2014/main" id="{24BFDDA8-71E7-4D92-AF62-352F6FD14732}"/>
                  </a:ext>
                </a:extLst>
              </p:cNvPr>
              <p:cNvSpPr>
                <a:spLocks/>
              </p:cNvSpPr>
              <p:nvPr/>
            </p:nvSpPr>
            <p:spPr bwMode="hidden">
              <a:xfrm>
                <a:off x="546" y="3021"/>
                <a:ext cx="6" cy="18"/>
              </a:xfrm>
              <a:custGeom>
                <a:avLst/>
                <a:gdLst>
                  <a:gd name="T0" fmla="*/ 6 w 6"/>
                  <a:gd name="T1" fmla="*/ 0 h 18"/>
                  <a:gd name="T2" fmla="*/ 0 w 6"/>
                  <a:gd name="T3" fmla="*/ 18 h 18"/>
                  <a:gd name="T4" fmla="*/ 6 w 6"/>
                  <a:gd name="T5" fmla="*/ 12 h 18"/>
                  <a:gd name="T6" fmla="*/ 6 w 6"/>
                  <a:gd name="T7" fmla="*/ 0 h 18"/>
                  <a:gd name="T8" fmla="*/ 6 w 6"/>
                  <a:gd name="T9" fmla="*/ 0 h 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 h="18">
                    <a:moveTo>
                      <a:pt x="6" y="0"/>
                    </a:moveTo>
                    <a:lnTo>
                      <a:pt x="0" y="18"/>
                    </a:lnTo>
                    <a:lnTo>
                      <a:pt x="6" y="12"/>
                    </a:lnTo>
                    <a:lnTo>
                      <a:pt x="6" y="0"/>
                    </a:lnTo>
                    <a:close/>
                  </a:path>
                </a:pathLst>
              </a:custGeom>
              <a:gradFill rotWithShape="0">
                <a:gsLst>
                  <a:gs pos="0">
                    <a:schemeClr val="bg2"/>
                  </a:gs>
                  <a:gs pos="100000">
                    <a:schemeClr val="bg1"/>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63" name="Freeform 34">
                <a:extLst>
                  <a:ext uri="{FF2B5EF4-FFF2-40B4-BE49-F238E27FC236}">
                    <a16:creationId xmlns:a16="http://schemas.microsoft.com/office/drawing/2014/main" id="{5D46F7C8-4CAE-45C9-82D9-3B0922AE6DA0}"/>
                  </a:ext>
                </a:extLst>
              </p:cNvPr>
              <p:cNvSpPr>
                <a:spLocks/>
              </p:cNvSpPr>
              <p:nvPr/>
            </p:nvSpPr>
            <p:spPr bwMode="hidden">
              <a:xfrm>
                <a:off x="534" y="2943"/>
                <a:ext cx="30" cy="78"/>
              </a:xfrm>
              <a:custGeom>
                <a:avLst/>
                <a:gdLst>
                  <a:gd name="T0" fmla="*/ 24 w 30"/>
                  <a:gd name="T1" fmla="*/ 6 h 78"/>
                  <a:gd name="T2" fmla="*/ 18 w 30"/>
                  <a:gd name="T3" fmla="*/ 24 h 78"/>
                  <a:gd name="T4" fmla="*/ 0 w 30"/>
                  <a:gd name="T5" fmla="*/ 18 h 78"/>
                  <a:gd name="T6" fmla="*/ 12 w 30"/>
                  <a:gd name="T7" fmla="*/ 30 h 78"/>
                  <a:gd name="T8" fmla="*/ 6 w 30"/>
                  <a:gd name="T9" fmla="*/ 42 h 78"/>
                  <a:gd name="T10" fmla="*/ 18 w 30"/>
                  <a:gd name="T11" fmla="*/ 78 h 78"/>
                  <a:gd name="T12" fmla="*/ 18 w 30"/>
                  <a:gd name="T13" fmla="*/ 24 h 78"/>
                  <a:gd name="T14" fmla="*/ 24 w 30"/>
                  <a:gd name="T15" fmla="*/ 12 h 78"/>
                  <a:gd name="T16" fmla="*/ 30 w 30"/>
                  <a:gd name="T17" fmla="*/ 6 h 78"/>
                  <a:gd name="T18" fmla="*/ 30 w 30"/>
                  <a:gd name="T19" fmla="*/ 6 h 78"/>
                  <a:gd name="T20" fmla="*/ 12 w 30"/>
                  <a:gd name="T21" fmla="*/ 0 h 78"/>
                  <a:gd name="T22" fmla="*/ 24 w 30"/>
                  <a:gd name="T23" fmla="*/ 6 h 78"/>
                  <a:gd name="T24" fmla="*/ 24 w 30"/>
                  <a:gd name="T25" fmla="*/ 6 h 7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0" h="78">
                    <a:moveTo>
                      <a:pt x="24" y="6"/>
                    </a:moveTo>
                    <a:lnTo>
                      <a:pt x="18" y="24"/>
                    </a:lnTo>
                    <a:lnTo>
                      <a:pt x="0" y="18"/>
                    </a:lnTo>
                    <a:lnTo>
                      <a:pt x="12" y="30"/>
                    </a:lnTo>
                    <a:lnTo>
                      <a:pt x="6" y="42"/>
                    </a:lnTo>
                    <a:lnTo>
                      <a:pt x="18" y="78"/>
                    </a:lnTo>
                    <a:lnTo>
                      <a:pt x="18" y="24"/>
                    </a:lnTo>
                    <a:lnTo>
                      <a:pt x="24" y="12"/>
                    </a:lnTo>
                    <a:lnTo>
                      <a:pt x="30" y="6"/>
                    </a:lnTo>
                    <a:lnTo>
                      <a:pt x="12" y="0"/>
                    </a:lnTo>
                    <a:lnTo>
                      <a:pt x="24" y="6"/>
                    </a:lnTo>
                    <a:close/>
                  </a:path>
                </a:pathLst>
              </a:custGeom>
              <a:gradFill rotWithShape="0">
                <a:gsLst>
                  <a:gs pos="0">
                    <a:schemeClr val="bg2"/>
                  </a:gs>
                  <a:gs pos="100000">
                    <a:schemeClr val="bg1"/>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64" name="Freeform 35">
                <a:extLst>
                  <a:ext uri="{FF2B5EF4-FFF2-40B4-BE49-F238E27FC236}">
                    <a16:creationId xmlns:a16="http://schemas.microsoft.com/office/drawing/2014/main" id="{890D2FA3-80D8-4B86-AB0A-E0A46524E6A6}"/>
                  </a:ext>
                </a:extLst>
              </p:cNvPr>
              <p:cNvSpPr>
                <a:spLocks/>
              </p:cNvSpPr>
              <p:nvPr/>
            </p:nvSpPr>
            <p:spPr bwMode="hidden">
              <a:xfrm>
                <a:off x="540" y="3039"/>
                <a:ext cx="24" cy="24"/>
              </a:xfrm>
              <a:custGeom>
                <a:avLst/>
                <a:gdLst>
                  <a:gd name="T0" fmla="*/ 6 w 24"/>
                  <a:gd name="T1" fmla="*/ 0 h 24"/>
                  <a:gd name="T2" fmla="*/ 0 w 24"/>
                  <a:gd name="T3" fmla="*/ 0 h 24"/>
                  <a:gd name="T4" fmla="*/ 6 w 24"/>
                  <a:gd name="T5" fmla="*/ 0 h 24"/>
                  <a:gd name="T6" fmla="*/ 12 w 24"/>
                  <a:gd name="T7" fmla="*/ 6 h 24"/>
                  <a:gd name="T8" fmla="*/ 24 w 24"/>
                  <a:gd name="T9" fmla="*/ 24 h 24"/>
                  <a:gd name="T10" fmla="*/ 24 w 24"/>
                  <a:gd name="T11" fmla="*/ 18 h 24"/>
                  <a:gd name="T12" fmla="*/ 18 w 24"/>
                  <a:gd name="T13" fmla="*/ 6 h 24"/>
                  <a:gd name="T14" fmla="*/ 12 w 24"/>
                  <a:gd name="T15" fmla="*/ 0 h 24"/>
                  <a:gd name="T16" fmla="*/ 6 w 24"/>
                  <a:gd name="T17" fmla="*/ 0 h 24"/>
                  <a:gd name="T18" fmla="*/ 6 w 24"/>
                  <a:gd name="T19" fmla="*/ 0 h 24"/>
                  <a:gd name="T20" fmla="*/ 6 w 24"/>
                  <a:gd name="T21" fmla="*/ 0 h 2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4" h="24">
                    <a:moveTo>
                      <a:pt x="6" y="0"/>
                    </a:moveTo>
                    <a:lnTo>
                      <a:pt x="0" y="0"/>
                    </a:lnTo>
                    <a:lnTo>
                      <a:pt x="6" y="0"/>
                    </a:lnTo>
                    <a:lnTo>
                      <a:pt x="12" y="6"/>
                    </a:lnTo>
                    <a:lnTo>
                      <a:pt x="24" y="24"/>
                    </a:lnTo>
                    <a:lnTo>
                      <a:pt x="24" y="18"/>
                    </a:lnTo>
                    <a:lnTo>
                      <a:pt x="18" y="6"/>
                    </a:lnTo>
                    <a:lnTo>
                      <a:pt x="12" y="0"/>
                    </a:lnTo>
                    <a:lnTo>
                      <a:pt x="6" y="0"/>
                    </a:lnTo>
                    <a:close/>
                  </a:path>
                </a:pathLst>
              </a:custGeom>
              <a:gradFill rotWithShape="0">
                <a:gsLst>
                  <a:gs pos="0">
                    <a:schemeClr val="bg2"/>
                  </a:gs>
                  <a:gs pos="100000">
                    <a:schemeClr val="bg1"/>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65" name="Freeform 36">
                <a:extLst>
                  <a:ext uri="{FF2B5EF4-FFF2-40B4-BE49-F238E27FC236}">
                    <a16:creationId xmlns:a16="http://schemas.microsoft.com/office/drawing/2014/main" id="{0B82FF7A-E97C-4A31-A222-20E718F7BA16}"/>
                  </a:ext>
                </a:extLst>
              </p:cNvPr>
              <p:cNvSpPr>
                <a:spLocks/>
              </p:cNvSpPr>
              <p:nvPr/>
            </p:nvSpPr>
            <p:spPr bwMode="hidden">
              <a:xfrm>
                <a:off x="801" y="2681"/>
                <a:ext cx="215" cy="216"/>
              </a:xfrm>
              <a:custGeom>
                <a:avLst/>
                <a:gdLst>
                  <a:gd name="T0" fmla="*/ 215 w 215"/>
                  <a:gd name="T1" fmla="*/ 0 h 216"/>
                  <a:gd name="T2" fmla="*/ 147 w 215"/>
                  <a:gd name="T3" fmla="*/ 36 h 216"/>
                  <a:gd name="T4" fmla="*/ 132 w 215"/>
                  <a:gd name="T5" fmla="*/ 49 h 216"/>
                  <a:gd name="T6" fmla="*/ 104 w 215"/>
                  <a:gd name="T7" fmla="*/ 79 h 216"/>
                  <a:gd name="T8" fmla="*/ 87 w 215"/>
                  <a:gd name="T9" fmla="*/ 114 h 216"/>
                  <a:gd name="T10" fmla="*/ 48 w 215"/>
                  <a:gd name="T11" fmla="*/ 156 h 216"/>
                  <a:gd name="T12" fmla="*/ 42 w 215"/>
                  <a:gd name="T13" fmla="*/ 166 h 216"/>
                  <a:gd name="T14" fmla="*/ 29 w 215"/>
                  <a:gd name="T15" fmla="*/ 177 h 216"/>
                  <a:gd name="T16" fmla="*/ 0 w 215"/>
                  <a:gd name="T17" fmla="*/ 208 h 216"/>
                  <a:gd name="T18" fmla="*/ 48 w 215"/>
                  <a:gd name="T19" fmla="*/ 216 h 216"/>
                  <a:gd name="T20" fmla="*/ 215 w 215"/>
                  <a:gd name="T21" fmla="*/ 0 h 21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15" h="216">
                    <a:moveTo>
                      <a:pt x="215" y="0"/>
                    </a:moveTo>
                    <a:lnTo>
                      <a:pt x="147" y="36"/>
                    </a:lnTo>
                    <a:lnTo>
                      <a:pt x="132" y="49"/>
                    </a:lnTo>
                    <a:lnTo>
                      <a:pt x="104" y="79"/>
                    </a:lnTo>
                    <a:lnTo>
                      <a:pt x="87" y="114"/>
                    </a:lnTo>
                    <a:lnTo>
                      <a:pt x="48" y="156"/>
                    </a:lnTo>
                    <a:lnTo>
                      <a:pt x="42" y="166"/>
                    </a:lnTo>
                    <a:lnTo>
                      <a:pt x="29" y="177"/>
                    </a:lnTo>
                    <a:lnTo>
                      <a:pt x="0" y="208"/>
                    </a:lnTo>
                    <a:lnTo>
                      <a:pt x="48" y="216"/>
                    </a:lnTo>
                    <a:lnTo>
                      <a:pt x="215" y="0"/>
                    </a:lnTo>
                    <a:close/>
                  </a:path>
                </a:pathLst>
              </a:custGeom>
              <a:solidFill>
                <a:schemeClr val="bg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66" name="Freeform 37">
                <a:extLst>
                  <a:ext uri="{FF2B5EF4-FFF2-40B4-BE49-F238E27FC236}">
                    <a16:creationId xmlns:a16="http://schemas.microsoft.com/office/drawing/2014/main" id="{C22D0593-B6F9-429C-B5B9-F1966F971C48}"/>
                  </a:ext>
                </a:extLst>
              </p:cNvPr>
              <p:cNvSpPr>
                <a:spLocks/>
              </p:cNvSpPr>
              <p:nvPr/>
            </p:nvSpPr>
            <p:spPr bwMode="hidden">
              <a:xfrm>
                <a:off x="536" y="2710"/>
                <a:ext cx="212" cy="179"/>
              </a:xfrm>
              <a:custGeom>
                <a:avLst/>
                <a:gdLst>
                  <a:gd name="T0" fmla="*/ 212 w 212"/>
                  <a:gd name="T1" fmla="*/ 0 h 179"/>
                  <a:gd name="T2" fmla="*/ 144 w 212"/>
                  <a:gd name="T3" fmla="*/ 36 h 179"/>
                  <a:gd name="T4" fmla="*/ 0 w 212"/>
                  <a:gd name="T5" fmla="*/ 179 h 179"/>
                  <a:gd name="T6" fmla="*/ 177 w 212"/>
                  <a:gd name="T7" fmla="*/ 85 h 179"/>
                  <a:gd name="T8" fmla="*/ 212 w 212"/>
                  <a:gd name="T9" fmla="*/ 0 h 17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2" h="179">
                    <a:moveTo>
                      <a:pt x="212" y="0"/>
                    </a:moveTo>
                    <a:lnTo>
                      <a:pt x="144" y="36"/>
                    </a:lnTo>
                    <a:lnTo>
                      <a:pt x="0" y="179"/>
                    </a:lnTo>
                    <a:lnTo>
                      <a:pt x="177" y="85"/>
                    </a:lnTo>
                    <a:lnTo>
                      <a:pt x="212" y="0"/>
                    </a:lnTo>
                    <a:close/>
                  </a:path>
                </a:pathLst>
              </a:custGeom>
              <a:solidFill>
                <a:schemeClr val="bg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67" name="Freeform 38">
                <a:extLst>
                  <a:ext uri="{FF2B5EF4-FFF2-40B4-BE49-F238E27FC236}">
                    <a16:creationId xmlns:a16="http://schemas.microsoft.com/office/drawing/2014/main" id="{F40A0D45-7348-4748-8518-F7937B2001D5}"/>
                  </a:ext>
                </a:extLst>
              </p:cNvPr>
              <p:cNvSpPr>
                <a:spLocks/>
              </p:cNvSpPr>
              <p:nvPr/>
            </p:nvSpPr>
            <p:spPr bwMode="hidden">
              <a:xfrm>
                <a:off x="1037" y="2609"/>
                <a:ext cx="64" cy="79"/>
              </a:xfrm>
              <a:custGeom>
                <a:avLst/>
                <a:gdLst>
                  <a:gd name="T0" fmla="*/ 0 w 64"/>
                  <a:gd name="T1" fmla="*/ 22 h 79"/>
                  <a:gd name="T2" fmla="*/ 64 w 64"/>
                  <a:gd name="T3" fmla="*/ 79 h 79"/>
                  <a:gd name="T4" fmla="*/ 60 w 64"/>
                  <a:gd name="T5" fmla="*/ 0 h 79"/>
                  <a:gd name="T6" fmla="*/ 0 w 64"/>
                  <a:gd name="T7" fmla="*/ 22 h 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64" h="79">
                    <a:moveTo>
                      <a:pt x="0" y="22"/>
                    </a:moveTo>
                    <a:lnTo>
                      <a:pt x="64" y="79"/>
                    </a:lnTo>
                    <a:lnTo>
                      <a:pt x="60" y="0"/>
                    </a:lnTo>
                    <a:lnTo>
                      <a:pt x="0" y="22"/>
                    </a:lnTo>
                    <a:close/>
                  </a:path>
                </a:pathLst>
              </a:custGeom>
              <a:solidFill>
                <a:schemeClr val="bg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68" name="Freeform 39">
                <a:extLst>
                  <a:ext uri="{FF2B5EF4-FFF2-40B4-BE49-F238E27FC236}">
                    <a16:creationId xmlns:a16="http://schemas.microsoft.com/office/drawing/2014/main" id="{D193071E-9BAA-42BD-9C02-E07DD1D29CFD}"/>
                  </a:ext>
                </a:extLst>
              </p:cNvPr>
              <p:cNvSpPr>
                <a:spLocks/>
              </p:cNvSpPr>
              <p:nvPr userDrawn="1"/>
            </p:nvSpPr>
            <p:spPr bwMode="hidden">
              <a:xfrm>
                <a:off x="867" y="2471"/>
                <a:ext cx="137" cy="207"/>
              </a:xfrm>
              <a:custGeom>
                <a:avLst/>
                <a:gdLst>
                  <a:gd name="T0" fmla="*/ 0 w 137"/>
                  <a:gd name="T1" fmla="*/ 0 h 207"/>
                  <a:gd name="T2" fmla="*/ 17 w 137"/>
                  <a:gd name="T3" fmla="*/ 87 h 207"/>
                  <a:gd name="T4" fmla="*/ 69 w 137"/>
                  <a:gd name="T5" fmla="*/ 154 h 207"/>
                  <a:gd name="T6" fmla="*/ 137 w 137"/>
                  <a:gd name="T7" fmla="*/ 207 h 207"/>
                  <a:gd name="T8" fmla="*/ 0 w 137"/>
                  <a:gd name="T9" fmla="*/ 0 h 20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7" h="207">
                    <a:moveTo>
                      <a:pt x="0" y="0"/>
                    </a:moveTo>
                    <a:lnTo>
                      <a:pt x="17" y="87"/>
                    </a:lnTo>
                    <a:lnTo>
                      <a:pt x="69" y="154"/>
                    </a:lnTo>
                    <a:lnTo>
                      <a:pt x="137" y="207"/>
                    </a:lnTo>
                    <a:lnTo>
                      <a:pt x="0" y="0"/>
                    </a:lnTo>
                    <a:close/>
                  </a:path>
                </a:pathLst>
              </a:custGeom>
              <a:solidFill>
                <a:schemeClr val="bg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69" name="Freeform 40">
                <a:extLst>
                  <a:ext uri="{FF2B5EF4-FFF2-40B4-BE49-F238E27FC236}">
                    <a16:creationId xmlns:a16="http://schemas.microsoft.com/office/drawing/2014/main" id="{9A3279D9-9A97-4CB4-BEEC-D4FD63C95645}"/>
                  </a:ext>
                </a:extLst>
              </p:cNvPr>
              <p:cNvSpPr>
                <a:spLocks/>
              </p:cNvSpPr>
              <p:nvPr userDrawn="1"/>
            </p:nvSpPr>
            <p:spPr bwMode="hidden">
              <a:xfrm>
                <a:off x="817" y="2507"/>
                <a:ext cx="65" cy="222"/>
              </a:xfrm>
              <a:custGeom>
                <a:avLst/>
                <a:gdLst>
                  <a:gd name="T0" fmla="*/ 0 w 65"/>
                  <a:gd name="T1" fmla="*/ 222 h 222"/>
                  <a:gd name="T2" fmla="*/ 40 w 65"/>
                  <a:gd name="T3" fmla="*/ 142 h 222"/>
                  <a:gd name="T4" fmla="*/ 65 w 65"/>
                  <a:gd name="T5" fmla="*/ 72 h 222"/>
                  <a:gd name="T6" fmla="*/ 7 w 65"/>
                  <a:gd name="T7" fmla="*/ 0 h 222"/>
                  <a:gd name="T8" fmla="*/ 0 w 65"/>
                  <a:gd name="T9" fmla="*/ 222 h 22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5" h="222">
                    <a:moveTo>
                      <a:pt x="0" y="222"/>
                    </a:moveTo>
                    <a:lnTo>
                      <a:pt x="40" y="142"/>
                    </a:lnTo>
                    <a:lnTo>
                      <a:pt x="65" y="72"/>
                    </a:lnTo>
                    <a:lnTo>
                      <a:pt x="7" y="0"/>
                    </a:lnTo>
                    <a:lnTo>
                      <a:pt x="0" y="222"/>
                    </a:lnTo>
                    <a:close/>
                  </a:path>
                </a:pathLst>
              </a:custGeom>
              <a:solidFill>
                <a:schemeClr val="bg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sp>
        <p:nvSpPr>
          <p:cNvPr id="10281" name="Rectangle 41">
            <a:extLst>
              <a:ext uri="{FF2B5EF4-FFF2-40B4-BE49-F238E27FC236}">
                <a16:creationId xmlns:a16="http://schemas.microsoft.com/office/drawing/2014/main" id="{C9518A35-0FFA-48E0-BAD1-251D6B5F3D9F}"/>
              </a:ext>
            </a:extLst>
          </p:cNvPr>
          <p:cNvSpPr>
            <a:spLocks noGrp="1" noChangeArrowheads="1"/>
          </p:cNvSpPr>
          <p:nvPr>
            <p:ph type="title"/>
          </p:nvPr>
        </p:nvSpPr>
        <p:spPr bwMode="auto">
          <a:xfrm>
            <a:off x="457200" y="158750"/>
            <a:ext cx="8229600" cy="1258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pPr lvl="0"/>
            <a:r>
              <a:rPr lang="en-US" altLang="en-US"/>
              <a:t>Click to edit Master title style</a:t>
            </a:r>
          </a:p>
        </p:txBody>
      </p:sp>
      <p:sp>
        <p:nvSpPr>
          <p:cNvPr id="10282" name="Rectangle 42">
            <a:extLst>
              <a:ext uri="{FF2B5EF4-FFF2-40B4-BE49-F238E27FC236}">
                <a16:creationId xmlns:a16="http://schemas.microsoft.com/office/drawing/2014/main" id="{FC8E09B4-DCE2-41DB-BE46-3145D4F54671}"/>
              </a:ext>
            </a:extLst>
          </p:cNvPr>
          <p:cNvSpPr>
            <a:spLocks noGrp="1" noChangeArrowheads="1"/>
          </p:cNvSpPr>
          <p:nvPr>
            <p:ph type="body" idx="1"/>
          </p:nvPr>
        </p:nvSpPr>
        <p:spPr bwMode="auto">
          <a:xfrm>
            <a:off x="457200" y="1600200"/>
            <a:ext cx="82296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3" name="Rectangle 43">
            <a:extLst>
              <a:ext uri="{FF2B5EF4-FFF2-40B4-BE49-F238E27FC236}">
                <a16:creationId xmlns:a16="http://schemas.microsoft.com/office/drawing/2014/main" id="{DE2DF52B-A0D2-4F7E-93A6-C489E2143037}"/>
              </a:ext>
            </a:extLst>
          </p:cNvPr>
          <p:cNvSpPr>
            <a:spLocks noGrp="1" noChangeArrowheads="1"/>
          </p:cNvSpPr>
          <p:nvPr>
            <p:ph type="dt" sz="half" idx="2"/>
          </p:nvPr>
        </p:nvSpPr>
        <p:spPr bwMode="auto">
          <a:xfrm>
            <a:off x="457200" y="6243638"/>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000">
                <a:effectLst>
                  <a:outerShdw blurRad="38100" dist="38100" dir="2700000" algn="tl">
                    <a:srgbClr val="000000"/>
                  </a:outerShdw>
                </a:effectLst>
              </a:defRPr>
            </a:lvl1pPr>
          </a:lstStyle>
          <a:p>
            <a:pPr>
              <a:defRPr/>
            </a:pPr>
            <a:endParaRPr lang="en-US" altLang="en-US"/>
          </a:p>
        </p:txBody>
      </p:sp>
      <p:sp>
        <p:nvSpPr>
          <p:cNvPr id="10284" name="Rectangle 44">
            <a:extLst>
              <a:ext uri="{FF2B5EF4-FFF2-40B4-BE49-F238E27FC236}">
                <a16:creationId xmlns:a16="http://schemas.microsoft.com/office/drawing/2014/main" id="{F8507023-A70A-4418-91AF-D52F666FC216}"/>
              </a:ext>
            </a:extLst>
          </p:cNvPr>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000">
                <a:effectLst>
                  <a:outerShdw blurRad="38100" dist="38100" dir="2700000" algn="tl">
                    <a:srgbClr val="000000"/>
                  </a:outerShdw>
                </a:effectLst>
              </a:defRPr>
            </a:lvl1pPr>
          </a:lstStyle>
          <a:p>
            <a:pPr>
              <a:defRPr/>
            </a:pPr>
            <a:endParaRPr lang="en-US" altLang="en-US"/>
          </a:p>
        </p:txBody>
      </p:sp>
      <p:sp>
        <p:nvSpPr>
          <p:cNvPr id="10285" name="Rectangle 45">
            <a:extLst>
              <a:ext uri="{FF2B5EF4-FFF2-40B4-BE49-F238E27FC236}">
                <a16:creationId xmlns:a16="http://schemas.microsoft.com/office/drawing/2014/main" id="{EA32F9DF-77DA-44FF-A7E9-600C0EDA28B4}"/>
              </a:ext>
            </a:extLst>
          </p:cNvPr>
          <p:cNvSpPr>
            <a:spLocks noGrp="1" noChangeArrowheads="1"/>
          </p:cNvSpPr>
          <p:nvPr>
            <p:ph type="sldNum" sz="quarter" idx="4"/>
          </p:nvPr>
        </p:nvSpPr>
        <p:spPr bwMode="auto">
          <a:xfrm>
            <a:off x="6553200" y="6243638"/>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000" smtClean="0">
                <a:effectLst>
                  <a:outerShdw blurRad="38100" dist="38100" dir="2700000" algn="tl">
                    <a:srgbClr val="000000"/>
                  </a:outerShdw>
                </a:effectLst>
              </a:defRPr>
            </a:lvl1pPr>
          </a:lstStyle>
          <a:p>
            <a:pPr>
              <a:defRPr/>
            </a:pPr>
            <a:fld id="{32456212-1BAB-4BD9-8A38-2AD8EC41C9B0}" type="slidenum">
              <a:rPr lang="en-US" altLang="en-US"/>
              <a:pPr>
                <a:defRPr/>
              </a:pPr>
              <a:t>‹#›</a:t>
            </a:fld>
            <a:endParaRPr lang="en-US" altLang="en-US"/>
          </a:p>
        </p:txBody>
      </p:sp>
    </p:spTree>
  </p:cSld>
  <p:clrMap bg1="dk2" tx1="lt1" bg2="dk1" tx2="lt2" accent1="accent1" accent2="accent2" accent3="accent3" accent4="accent4" accent5="accent5" accent6="accent6" hlink="hlink" folHlink="folHlink"/>
  <p:sldLayoutIdLst>
    <p:sldLayoutId id="2147483672"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0" fontAlgn="base" hangingPunct="0">
        <a:spcBef>
          <a:spcPct val="0"/>
        </a:spcBef>
        <a:spcAft>
          <a:spcPct val="0"/>
        </a:spcAft>
        <a:defRPr sz="4400" kern="12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cs typeface="Arial" panose="020B0604020202020204" pitchFamily="34"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cs typeface="Arial" panose="020B0604020202020204" pitchFamily="34"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cs typeface="Arial" panose="020B0604020202020204" pitchFamily="34"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cs typeface="Arial" panose="020B0604020202020204" pitchFamily="34"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cs typeface="Arial" panose="020B0604020202020204" pitchFamily="34"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cs typeface="Arial" panose="020B0604020202020204" pitchFamily="34"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cs typeface="Arial" panose="020B0604020202020204" pitchFamily="34"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cs typeface="Arial" panose="020B0604020202020204" pitchFamily="34" charset="0"/>
        </a:defRPr>
      </a:lvl9pPr>
    </p:titleStyle>
    <p:bodyStyle>
      <a:lvl1pPr marL="342900" indent="-342900" algn="l" rtl="0" eaLnBrk="0" fontAlgn="base" hangingPunct="0">
        <a:spcBef>
          <a:spcPct val="20000"/>
        </a:spcBef>
        <a:spcAft>
          <a:spcPct val="0"/>
        </a:spcAft>
        <a:buClr>
          <a:schemeClr val="hlink"/>
        </a:buClr>
        <a:buFont typeface="Wingdings" panose="05000000000000000000" pitchFamily="2" charset="2"/>
        <a:buBlip>
          <a:blip r:embed="rId13"/>
        </a:buBlip>
        <a:defRPr sz="3200" kern="1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effectLst>
            <a:outerShdw blurRad="38100" dist="38100" dir="2700000" algn="tl">
              <a:srgbClr val="000000"/>
            </a:outerShdw>
          </a:effectLst>
          <a:latin typeface="+mn-lt"/>
          <a:ea typeface="+mn-ea"/>
          <a:cs typeface="+mn-cs"/>
        </a:defRPr>
      </a:lvl2pPr>
      <a:lvl3pPr marL="1143000" indent="-228600" algn="l" rtl="0" eaLnBrk="0" fontAlgn="base" hangingPunct="0">
        <a:spcBef>
          <a:spcPct val="20000"/>
        </a:spcBef>
        <a:spcAft>
          <a:spcPct val="0"/>
        </a:spcAft>
        <a:buClr>
          <a:schemeClr val="hlink"/>
        </a:buClr>
        <a:buFont typeface="Wingdings" panose="05000000000000000000" pitchFamily="2" charset="2"/>
        <a:buBlip>
          <a:blip r:embed="rId13"/>
        </a:buBlip>
        <a:defRPr sz="2400" kern="1200">
          <a:solidFill>
            <a:schemeClr val="tx1"/>
          </a:solidFill>
          <a:effectLst>
            <a:outerShdw blurRad="38100" dist="38100" dir="2700000" algn="tl">
              <a:srgbClr val="000000"/>
            </a:outerShdw>
          </a:effectLst>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effectLst>
            <a:outerShdw blurRad="38100" dist="38100" dir="2700000" algn="tl">
              <a:srgbClr val="000000"/>
            </a:outerShdw>
          </a:effectLst>
          <a:latin typeface="+mn-lt"/>
          <a:ea typeface="+mn-ea"/>
          <a:cs typeface="+mn-cs"/>
        </a:defRPr>
      </a:lvl4pPr>
      <a:lvl5pPr marL="2057400" indent="-228600" algn="l" rtl="0" eaLnBrk="0" fontAlgn="base" hangingPunct="0">
        <a:spcBef>
          <a:spcPct val="20000"/>
        </a:spcBef>
        <a:spcAft>
          <a:spcPct val="0"/>
        </a:spcAft>
        <a:buClr>
          <a:schemeClr val="hlink"/>
        </a:buClr>
        <a:buFont typeface="Wingdings" panose="05000000000000000000" pitchFamily="2" charset="2"/>
        <a:buBlip>
          <a:blip r:embed="rId13"/>
        </a:buBlip>
        <a:defRPr sz="2000" kern="1200">
          <a:solidFill>
            <a:schemeClr val="tx1"/>
          </a:solidFill>
          <a:effectLst>
            <a:outerShdw blurRad="38100" dist="38100" dir="2700000" algn="tl">
              <a:srgbClr val="000000"/>
            </a:outerShdw>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a:extLst>
              <a:ext uri="{FF2B5EF4-FFF2-40B4-BE49-F238E27FC236}">
                <a16:creationId xmlns:a16="http://schemas.microsoft.com/office/drawing/2014/main" id="{DF8684AF-5D49-43C8-8ADA-4832ADC4221B}"/>
              </a:ext>
            </a:extLst>
          </p:cNvPr>
          <p:cNvSpPr>
            <a:spLocks noGrp="1" noChangeArrowheads="1"/>
          </p:cNvSpPr>
          <p:nvPr>
            <p:ph type="ctrTitle"/>
          </p:nvPr>
        </p:nvSpPr>
        <p:spPr/>
        <p:txBody>
          <a:bodyPr/>
          <a:lstStyle/>
          <a:p>
            <a:pPr eaLnBrk="1" hangingPunct="1">
              <a:defRPr/>
            </a:pPr>
            <a:r>
              <a:rPr lang="en-US" altLang="en-US" sz="4000" b="1"/>
              <a:t>The Project Notebook for ECE 480 -- Purpose and Requirements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EA33438D-ACAE-475B-ADEB-05B53409C69E}"/>
              </a:ext>
            </a:extLst>
          </p:cNvPr>
          <p:cNvSpPr>
            <a:spLocks noGrp="1" noChangeArrowheads="1"/>
          </p:cNvSpPr>
          <p:nvPr>
            <p:ph type="title"/>
          </p:nvPr>
        </p:nvSpPr>
        <p:spPr/>
        <p:txBody>
          <a:bodyPr/>
          <a:lstStyle/>
          <a:p>
            <a:pPr eaLnBrk="1" hangingPunct="1">
              <a:defRPr/>
            </a:pPr>
            <a:r>
              <a:rPr lang="en-US" altLang="en-US" sz="4000"/>
              <a:t>Purpose of Notebook (in Professional Practice)</a:t>
            </a:r>
          </a:p>
        </p:txBody>
      </p:sp>
      <p:sp>
        <p:nvSpPr>
          <p:cNvPr id="3075" name="Rectangle 3">
            <a:extLst>
              <a:ext uri="{FF2B5EF4-FFF2-40B4-BE49-F238E27FC236}">
                <a16:creationId xmlns:a16="http://schemas.microsoft.com/office/drawing/2014/main" id="{DD74548F-1299-4719-A1C9-BDB4A10D2FFE}"/>
              </a:ext>
            </a:extLst>
          </p:cNvPr>
          <p:cNvSpPr>
            <a:spLocks noGrp="1" noChangeArrowheads="1"/>
          </p:cNvSpPr>
          <p:nvPr>
            <p:ph type="body" idx="1"/>
          </p:nvPr>
        </p:nvSpPr>
        <p:spPr/>
        <p:txBody>
          <a:bodyPr/>
          <a:lstStyle/>
          <a:p>
            <a:pPr eaLnBrk="1" hangingPunct="1">
              <a:defRPr/>
            </a:pPr>
            <a:r>
              <a:rPr lang="en-US" altLang="en-US"/>
              <a:t>Document evolution of new ideas, concepts, products</a:t>
            </a:r>
          </a:p>
          <a:p>
            <a:pPr eaLnBrk="1" hangingPunct="1">
              <a:defRPr/>
            </a:pPr>
            <a:r>
              <a:rPr lang="en-US" altLang="en-US"/>
              <a:t>Needed to establish IP rights</a:t>
            </a:r>
          </a:p>
          <a:p>
            <a:pPr eaLnBrk="1" hangingPunct="1">
              <a:defRPr/>
            </a:pPr>
            <a:r>
              <a:rPr lang="en-US" altLang="en-US"/>
              <a:t>Useful during preparation of reports/presentations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a:extLst>
              <a:ext uri="{FF2B5EF4-FFF2-40B4-BE49-F238E27FC236}">
                <a16:creationId xmlns:a16="http://schemas.microsoft.com/office/drawing/2014/main" id="{AAB6482D-1F59-48E5-A81A-F08770A9FD65}"/>
              </a:ext>
            </a:extLst>
          </p:cNvPr>
          <p:cNvSpPr>
            <a:spLocks noGrp="1" noChangeArrowheads="1"/>
          </p:cNvSpPr>
          <p:nvPr>
            <p:ph type="title"/>
          </p:nvPr>
        </p:nvSpPr>
        <p:spPr/>
        <p:txBody>
          <a:bodyPr/>
          <a:lstStyle/>
          <a:p>
            <a:pPr eaLnBrk="1" hangingPunct="1">
              <a:defRPr/>
            </a:pPr>
            <a:r>
              <a:rPr lang="en-US" altLang="en-US"/>
              <a:t>Notebooks for ECE 480</a:t>
            </a:r>
          </a:p>
        </p:txBody>
      </p:sp>
      <p:sp>
        <p:nvSpPr>
          <p:cNvPr id="4099" name="Rectangle 3">
            <a:extLst>
              <a:ext uri="{FF2B5EF4-FFF2-40B4-BE49-F238E27FC236}">
                <a16:creationId xmlns:a16="http://schemas.microsoft.com/office/drawing/2014/main" id="{9F138DE6-E5C9-4130-9193-A89847F870FA}"/>
              </a:ext>
            </a:extLst>
          </p:cNvPr>
          <p:cNvSpPr>
            <a:spLocks noGrp="1" noChangeArrowheads="1"/>
          </p:cNvSpPr>
          <p:nvPr>
            <p:ph type="body" idx="1"/>
          </p:nvPr>
        </p:nvSpPr>
        <p:spPr/>
        <p:txBody>
          <a:bodyPr/>
          <a:lstStyle/>
          <a:p>
            <a:pPr eaLnBrk="1" hangingPunct="1">
              <a:lnSpc>
                <a:spcPct val="90000"/>
              </a:lnSpc>
              <a:defRPr/>
            </a:pPr>
            <a:r>
              <a:rPr lang="en-US" altLang="en-US" sz="2400"/>
              <a:t>Each student required to maintain a project notebook </a:t>
            </a:r>
            <a:r>
              <a:rPr lang="en-US" altLang="en-US" sz="2400" b="1"/>
              <a:t>for the design project portion of the course</a:t>
            </a:r>
            <a:r>
              <a:rPr lang="en-US" altLang="en-US" sz="2400"/>
              <a:t>. </a:t>
            </a:r>
          </a:p>
          <a:p>
            <a:pPr eaLnBrk="1" hangingPunct="1">
              <a:lnSpc>
                <a:spcPct val="90000"/>
              </a:lnSpc>
              <a:defRPr/>
            </a:pPr>
            <a:r>
              <a:rPr lang="en-US" altLang="en-US" sz="2400"/>
              <a:t>Notebook will document the evolutionary development of the student's knowledge and understanding of the systems created. </a:t>
            </a:r>
          </a:p>
          <a:p>
            <a:pPr eaLnBrk="1" hangingPunct="1">
              <a:lnSpc>
                <a:spcPct val="90000"/>
              </a:lnSpc>
              <a:defRPr/>
            </a:pPr>
            <a:r>
              <a:rPr lang="en-US" altLang="en-US" sz="2400"/>
              <a:t>Helps demonstrate how well the student was able to fulfill the course learning objectives. </a:t>
            </a:r>
          </a:p>
          <a:p>
            <a:pPr eaLnBrk="1" hangingPunct="1">
              <a:lnSpc>
                <a:spcPct val="90000"/>
              </a:lnSpc>
              <a:defRPr/>
            </a:pPr>
            <a:r>
              <a:rPr lang="en-US" altLang="en-US" sz="2400"/>
              <a:t>Stimulates student to reflect on what has been accomplished to date and what remains to be accomplished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a:extLst>
              <a:ext uri="{FF2B5EF4-FFF2-40B4-BE49-F238E27FC236}">
                <a16:creationId xmlns:a16="http://schemas.microsoft.com/office/drawing/2014/main" id="{9DAC21D5-D380-454D-8565-BF0213FF5F3F}"/>
              </a:ext>
            </a:extLst>
          </p:cNvPr>
          <p:cNvSpPr>
            <a:spLocks noGrp="1" noChangeArrowheads="1"/>
          </p:cNvSpPr>
          <p:nvPr>
            <p:ph type="title"/>
          </p:nvPr>
        </p:nvSpPr>
        <p:spPr>
          <a:xfrm>
            <a:off x="457200" y="360363"/>
            <a:ext cx="8229600" cy="1057275"/>
          </a:xfrm>
        </p:spPr>
        <p:txBody>
          <a:bodyPr/>
          <a:lstStyle/>
          <a:p>
            <a:pPr eaLnBrk="1" hangingPunct="1">
              <a:defRPr/>
            </a:pPr>
            <a:r>
              <a:rPr lang="en-US" altLang="en-US" sz="3200" b="1" u="sng"/>
              <a:t>Requirements:</a:t>
            </a:r>
            <a:br>
              <a:rPr lang="en-US" altLang="en-US" sz="3200" b="1" u="sng"/>
            </a:br>
            <a:r>
              <a:rPr lang="en-US" altLang="en-US" sz="3200" b="1" u="sng"/>
              <a:t>Style and Format</a:t>
            </a:r>
            <a:endParaRPr lang="en-US" altLang="en-US" sz="3200"/>
          </a:p>
        </p:txBody>
      </p:sp>
      <p:sp>
        <p:nvSpPr>
          <p:cNvPr id="5123" name="Rectangle 3">
            <a:extLst>
              <a:ext uri="{FF2B5EF4-FFF2-40B4-BE49-F238E27FC236}">
                <a16:creationId xmlns:a16="http://schemas.microsoft.com/office/drawing/2014/main" id="{134E6EB8-524B-43B8-B485-2C405993D6FF}"/>
              </a:ext>
            </a:extLst>
          </p:cNvPr>
          <p:cNvSpPr>
            <a:spLocks noGrp="1" noChangeArrowheads="1"/>
          </p:cNvSpPr>
          <p:nvPr>
            <p:ph type="body" idx="1"/>
          </p:nvPr>
        </p:nvSpPr>
        <p:spPr/>
        <p:txBody>
          <a:bodyPr/>
          <a:lstStyle/>
          <a:p>
            <a:pPr eaLnBrk="1" hangingPunct="1">
              <a:lnSpc>
                <a:spcPct val="80000"/>
              </a:lnSpc>
              <a:defRPr/>
            </a:pPr>
            <a:r>
              <a:rPr lang="en-US" altLang="en-US" sz="2000"/>
              <a:t>Sewn binding so that pages cannot be added </a:t>
            </a:r>
          </a:p>
          <a:p>
            <a:pPr lvl="1" eaLnBrk="1" hangingPunct="1">
              <a:lnSpc>
                <a:spcPct val="80000"/>
              </a:lnSpc>
              <a:defRPr/>
            </a:pPr>
            <a:r>
              <a:rPr lang="en-US" altLang="en-US" sz="1800"/>
              <a:t>pages must have printed numbers on them, so insertions/deletions are obvious:  buy a “lab” notebook</a:t>
            </a:r>
          </a:p>
          <a:p>
            <a:pPr eaLnBrk="1" hangingPunct="1">
              <a:lnSpc>
                <a:spcPct val="80000"/>
              </a:lnSpc>
              <a:defRPr/>
            </a:pPr>
            <a:r>
              <a:rPr lang="en-US" altLang="en-US" sz="2000"/>
              <a:t>Entries must be dated in their proper time sequence</a:t>
            </a:r>
          </a:p>
          <a:p>
            <a:pPr eaLnBrk="1" hangingPunct="1">
              <a:lnSpc>
                <a:spcPct val="80000"/>
              </a:lnSpc>
              <a:defRPr/>
            </a:pPr>
            <a:r>
              <a:rPr lang="en-US" altLang="en-US" sz="2000"/>
              <a:t>Begin a day by dating the journal/notebook and end the day by signing and dating the journal/notebook  </a:t>
            </a:r>
          </a:p>
          <a:p>
            <a:pPr eaLnBrk="1" hangingPunct="1">
              <a:lnSpc>
                <a:spcPct val="80000"/>
              </a:lnSpc>
              <a:defRPr/>
            </a:pPr>
            <a:r>
              <a:rPr lang="en-US" altLang="en-US" sz="2000"/>
              <a:t>Multiple time-separated work sessions during one day? -- Treat each as separate entry</a:t>
            </a:r>
          </a:p>
          <a:p>
            <a:pPr eaLnBrk="1" hangingPunct="1">
              <a:lnSpc>
                <a:spcPct val="80000"/>
              </a:lnSpc>
              <a:defRPr/>
            </a:pPr>
            <a:r>
              <a:rPr lang="en-US" altLang="en-US" sz="2000"/>
              <a:t>Project notebook may reference software, hardware, reports, etc. that you have produced as interim or final products -- if you turn them in to the instructor, you may assume that they can be referenced in the notebook</a:t>
            </a:r>
          </a:p>
          <a:p>
            <a:pPr eaLnBrk="1" hangingPunct="1">
              <a:lnSpc>
                <a:spcPct val="80000"/>
              </a:lnSpc>
              <a:defRPr/>
            </a:pPr>
            <a:r>
              <a:rPr lang="en-US" altLang="en-US" sz="2000"/>
              <a:t>Reference figures or diagrams by number or by name.</a:t>
            </a:r>
          </a:p>
          <a:p>
            <a:pPr eaLnBrk="1" hangingPunct="1">
              <a:lnSpc>
                <a:spcPct val="80000"/>
              </a:lnSpc>
              <a:defRPr/>
            </a:pPr>
            <a:r>
              <a:rPr lang="en-US" altLang="en-US" sz="2000"/>
              <a:t>Student's name in upper-right corner of the outside cover of the journal</a:t>
            </a:r>
          </a:p>
          <a:p>
            <a:pPr eaLnBrk="1" hangingPunct="1">
              <a:lnSpc>
                <a:spcPct val="80000"/>
              </a:lnSpc>
              <a:defRPr/>
            </a:pPr>
            <a:r>
              <a:rPr lang="en-US" altLang="en-US" sz="2000"/>
              <a:t>Entries must be written in ink in the project notebook</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a:extLst>
              <a:ext uri="{FF2B5EF4-FFF2-40B4-BE49-F238E27FC236}">
                <a16:creationId xmlns:a16="http://schemas.microsoft.com/office/drawing/2014/main" id="{0CE9C797-D917-4920-A793-B1731B11D946}"/>
              </a:ext>
            </a:extLst>
          </p:cNvPr>
          <p:cNvSpPr>
            <a:spLocks noGrp="1" noChangeArrowheads="1"/>
          </p:cNvSpPr>
          <p:nvPr>
            <p:ph type="title"/>
          </p:nvPr>
        </p:nvSpPr>
        <p:spPr/>
        <p:txBody>
          <a:bodyPr/>
          <a:lstStyle/>
          <a:p>
            <a:pPr eaLnBrk="1" hangingPunct="1">
              <a:defRPr/>
            </a:pPr>
            <a:r>
              <a:rPr lang="en-US" altLang="en-US"/>
              <a:t>Requirements:  Content</a:t>
            </a:r>
          </a:p>
        </p:txBody>
      </p:sp>
      <p:sp>
        <p:nvSpPr>
          <p:cNvPr id="6147" name="Rectangle 3">
            <a:extLst>
              <a:ext uri="{FF2B5EF4-FFF2-40B4-BE49-F238E27FC236}">
                <a16:creationId xmlns:a16="http://schemas.microsoft.com/office/drawing/2014/main" id="{660196DB-E0DB-4D0F-B04F-002DE5DF9175}"/>
              </a:ext>
            </a:extLst>
          </p:cNvPr>
          <p:cNvSpPr>
            <a:spLocks noGrp="1" noChangeArrowheads="1"/>
          </p:cNvSpPr>
          <p:nvPr>
            <p:ph type="body" idx="1"/>
          </p:nvPr>
        </p:nvSpPr>
        <p:spPr/>
        <p:txBody>
          <a:bodyPr/>
          <a:lstStyle/>
          <a:p>
            <a:pPr eaLnBrk="1" hangingPunct="1">
              <a:lnSpc>
                <a:spcPct val="80000"/>
              </a:lnSpc>
              <a:defRPr/>
            </a:pPr>
            <a:r>
              <a:rPr lang="en-US" altLang="en-US" sz="1800"/>
              <a:t>Documents evolutionary development of student's knowledge and understanding of technical components/systems/software involved in project </a:t>
            </a:r>
          </a:p>
          <a:p>
            <a:pPr eaLnBrk="1" hangingPunct="1">
              <a:lnSpc>
                <a:spcPct val="80000"/>
              </a:lnSpc>
              <a:defRPr/>
            </a:pPr>
            <a:r>
              <a:rPr lang="en-US" altLang="en-US" sz="1800"/>
              <a:t>Draw your “working” or rough schematics and diagrams, do your technical calculations, etc., there.  Documents what you have tried, what worked, what did not, and why.  S</a:t>
            </a:r>
            <a:r>
              <a:rPr lang="en-US" altLang="en-US" sz="1800" b="1"/>
              <a:t>hows your facilitator what you have contributed to the team’s technical progress</a:t>
            </a:r>
            <a:r>
              <a:rPr lang="en-US" altLang="en-US" sz="1800"/>
              <a:t>.  </a:t>
            </a:r>
          </a:p>
          <a:p>
            <a:pPr eaLnBrk="1" hangingPunct="1">
              <a:lnSpc>
                <a:spcPct val="80000"/>
              </a:lnSpc>
              <a:defRPr/>
            </a:pPr>
            <a:r>
              <a:rPr lang="en-US" altLang="en-US" sz="1800"/>
              <a:t>Mistake? Draw a line through it, but do not “obliterate” it.  If something is superseded by later work, record that, saying what replaced it (page number, date).</a:t>
            </a:r>
          </a:p>
          <a:p>
            <a:pPr eaLnBrk="1" hangingPunct="1">
              <a:lnSpc>
                <a:spcPct val="80000"/>
              </a:lnSpc>
              <a:defRPr/>
            </a:pPr>
            <a:r>
              <a:rPr lang="en-US" altLang="en-US" sz="1800"/>
              <a:t>Notebook must provide demonstrate how well student was able to fulfill the course learning objectives.  At accreditation time, the visiting team will look critically at examples of these notebooks to determine what the students gained from this capstone course.</a:t>
            </a:r>
          </a:p>
          <a:p>
            <a:pPr eaLnBrk="1" hangingPunct="1">
              <a:lnSpc>
                <a:spcPct val="80000"/>
              </a:lnSpc>
              <a:defRPr/>
            </a:pPr>
            <a:r>
              <a:rPr lang="en-US" altLang="en-US" sz="1800"/>
              <a:t>Project notebook DOES document all design-team meetings that you attended, and decisions that were made, </a:t>
            </a:r>
            <a:r>
              <a:rPr lang="en-US" altLang="en-US" sz="1800" b="1"/>
              <a:t>but it is NOT just a meeting log</a:t>
            </a:r>
            <a:r>
              <a:rPr lang="en-US" altLang="en-US" sz="1800"/>
              <a: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a:extLst>
              <a:ext uri="{FF2B5EF4-FFF2-40B4-BE49-F238E27FC236}">
                <a16:creationId xmlns:a16="http://schemas.microsoft.com/office/drawing/2014/main" id="{47FE48BF-B0D7-42FA-84BD-1197A12003A1}"/>
              </a:ext>
            </a:extLst>
          </p:cNvPr>
          <p:cNvSpPr>
            <a:spLocks noGrp="1" noChangeArrowheads="1"/>
          </p:cNvSpPr>
          <p:nvPr>
            <p:ph type="title"/>
          </p:nvPr>
        </p:nvSpPr>
        <p:spPr/>
        <p:txBody>
          <a:bodyPr/>
          <a:lstStyle/>
          <a:p>
            <a:pPr eaLnBrk="1" hangingPunct="1">
              <a:defRPr/>
            </a:pPr>
            <a:r>
              <a:rPr lang="en-US" altLang="en-US"/>
              <a:t>Review and Evaluation</a:t>
            </a:r>
          </a:p>
        </p:txBody>
      </p:sp>
      <p:sp>
        <p:nvSpPr>
          <p:cNvPr id="7171" name="Rectangle 3">
            <a:extLst>
              <a:ext uri="{FF2B5EF4-FFF2-40B4-BE49-F238E27FC236}">
                <a16:creationId xmlns:a16="http://schemas.microsoft.com/office/drawing/2014/main" id="{6DBC975F-E7E5-483A-9EC3-CF7E35D65F3F}"/>
              </a:ext>
            </a:extLst>
          </p:cNvPr>
          <p:cNvSpPr>
            <a:spLocks noGrp="1" noChangeArrowheads="1"/>
          </p:cNvSpPr>
          <p:nvPr>
            <p:ph type="body" idx="1"/>
          </p:nvPr>
        </p:nvSpPr>
        <p:spPr/>
        <p:txBody>
          <a:bodyPr/>
          <a:lstStyle/>
          <a:p>
            <a:pPr eaLnBrk="1" hangingPunct="1">
              <a:lnSpc>
                <a:spcPct val="80000"/>
              </a:lnSpc>
              <a:defRPr/>
            </a:pPr>
            <a:r>
              <a:rPr lang="en-US" altLang="en-US" sz="1800"/>
              <a:t>Handed in </a:t>
            </a:r>
            <a:r>
              <a:rPr lang="en-US" altLang="en-US" sz="1800" b="1"/>
              <a:t>to facilitator</a:t>
            </a:r>
            <a:r>
              <a:rPr lang="en-US" altLang="en-US" sz="1800"/>
              <a:t> for interim review once during the term – as a </a:t>
            </a:r>
            <a:r>
              <a:rPr lang="en-US" altLang="en-US" sz="1800" b="1"/>
              <a:t>PHOTOCOPY (high quality, 8.5x11”, student’s name on first page)</a:t>
            </a:r>
          </a:p>
          <a:p>
            <a:pPr eaLnBrk="1" hangingPunct="1">
              <a:lnSpc>
                <a:spcPct val="80000"/>
              </a:lnSpc>
              <a:defRPr/>
            </a:pPr>
            <a:r>
              <a:rPr lang="en-US" altLang="en-US" sz="1800" b="1"/>
              <a:t>Facilitator will give you feedback and grade on first submission of notebook</a:t>
            </a:r>
          </a:p>
          <a:p>
            <a:pPr eaLnBrk="1" hangingPunct="1">
              <a:lnSpc>
                <a:spcPct val="80000"/>
              </a:lnSpc>
              <a:defRPr/>
            </a:pPr>
            <a:r>
              <a:rPr lang="en-US" altLang="en-US" sz="1800"/>
              <a:t>Handed in for final grading at end of semester</a:t>
            </a:r>
          </a:p>
          <a:p>
            <a:pPr eaLnBrk="1" hangingPunct="1">
              <a:lnSpc>
                <a:spcPct val="80000"/>
              </a:lnSpc>
              <a:defRPr/>
            </a:pPr>
            <a:r>
              <a:rPr lang="en-US" altLang="en-US" sz="1800"/>
              <a:t>Must bring to each team meeting (with facilitator and without).  Facilitator may want to examine it</a:t>
            </a:r>
          </a:p>
          <a:p>
            <a:pPr eaLnBrk="1" hangingPunct="1">
              <a:lnSpc>
                <a:spcPct val="80000"/>
              </a:lnSpc>
              <a:defRPr/>
            </a:pPr>
            <a:r>
              <a:rPr lang="en-US" altLang="en-US" sz="1800"/>
              <a:t>Each student must also hand in </a:t>
            </a:r>
            <a:r>
              <a:rPr lang="en-US" altLang="en-US" sz="1800" b="1"/>
              <a:t>a graph showing dates of entries to the notebook.  </a:t>
            </a:r>
            <a:r>
              <a:rPr lang="en-US" altLang="en-US" sz="1800"/>
              <a:t>This should be appended as the last page handed in (first time) and placed after the last used page of the notebook when the final one is handed in at the end of the semester.  </a:t>
            </a:r>
          </a:p>
          <a:p>
            <a:pPr eaLnBrk="1" hangingPunct="1">
              <a:lnSpc>
                <a:spcPct val="80000"/>
              </a:lnSpc>
              <a:defRPr/>
            </a:pPr>
            <a:r>
              <a:rPr lang="en-US" altLang="en-US" sz="1800"/>
              <a:t>The graph should be a histogram, showing for each week the number of entries made in the notebook (some days may have multiple entries, if distinct “work sessions” occurred on the same day). </a:t>
            </a:r>
          </a:p>
          <a:p>
            <a:pPr eaLnBrk="1" hangingPunct="1">
              <a:lnSpc>
                <a:spcPct val="80000"/>
              </a:lnSpc>
              <a:defRPr/>
            </a:pPr>
            <a:endParaRPr lang="en-US" altLang="en-US" sz="1800"/>
          </a:p>
        </p:txBody>
      </p:sp>
    </p:spTree>
  </p:cSld>
  <p:clrMapOvr>
    <a:masterClrMapping/>
  </p:clrMapOvr>
</p:sld>
</file>

<file path=ppt/theme/theme1.xml><?xml version="1.0" encoding="utf-8"?>
<a:theme xmlns:a="http://schemas.openxmlformats.org/drawingml/2006/main" name="Competition">
  <a:themeElements>
    <a:clrScheme name="Competition 2">
      <a:dk1>
        <a:srgbClr val="800000"/>
      </a:dk1>
      <a:lt1>
        <a:srgbClr val="FFFFFF"/>
      </a:lt1>
      <a:dk2>
        <a:srgbClr val="FF9900"/>
      </a:dk2>
      <a:lt2>
        <a:srgbClr val="FFFF99"/>
      </a:lt2>
      <a:accent1>
        <a:srgbClr val="FF5050"/>
      </a:accent1>
      <a:accent2>
        <a:srgbClr val="CC3300"/>
      </a:accent2>
      <a:accent3>
        <a:srgbClr val="FFCAAA"/>
      </a:accent3>
      <a:accent4>
        <a:srgbClr val="DADADA"/>
      </a:accent4>
      <a:accent5>
        <a:srgbClr val="FFB3B3"/>
      </a:accent5>
      <a:accent6>
        <a:srgbClr val="B92D00"/>
      </a:accent6>
      <a:hlink>
        <a:srgbClr val="FFFF99"/>
      </a:hlink>
      <a:folHlink>
        <a:srgbClr val="FFCC00"/>
      </a:folHlink>
    </a:clrScheme>
    <a:fontScheme name="Competition">
      <a:majorFont>
        <a:latin typeface="Arial"/>
        <a:ea typeface=""/>
        <a:cs typeface="Arial"/>
      </a:majorFont>
      <a:minorFont>
        <a:latin typeface="Verdana"/>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Competition 1">
        <a:dk1>
          <a:srgbClr val="5C1F00"/>
        </a:dk1>
        <a:lt1>
          <a:srgbClr val="FFFFFF"/>
        </a:lt1>
        <a:dk2>
          <a:srgbClr val="990000"/>
        </a:dk2>
        <a:lt2>
          <a:srgbClr val="FFF9BB"/>
        </a:lt2>
        <a:accent1>
          <a:srgbClr val="FF3300"/>
        </a:accent1>
        <a:accent2>
          <a:srgbClr val="B86D52"/>
        </a:accent2>
        <a:accent3>
          <a:srgbClr val="CAAAAA"/>
        </a:accent3>
        <a:accent4>
          <a:srgbClr val="DADADA"/>
        </a:accent4>
        <a:accent5>
          <a:srgbClr val="FFADAA"/>
        </a:accent5>
        <a:accent6>
          <a:srgbClr val="A66249"/>
        </a:accent6>
        <a:hlink>
          <a:srgbClr val="FF9900"/>
        </a:hlink>
        <a:folHlink>
          <a:srgbClr val="FFCC66"/>
        </a:folHlink>
      </a:clrScheme>
      <a:clrMap bg1="dk2" tx1="lt1" bg2="dk1" tx2="lt2" accent1="accent1" accent2="accent2" accent3="accent3" accent4="accent4" accent5="accent5" accent6="accent6" hlink="hlink" folHlink="folHlink"/>
    </a:extraClrScheme>
    <a:extraClrScheme>
      <a:clrScheme name="Competition 2">
        <a:dk1>
          <a:srgbClr val="800000"/>
        </a:dk1>
        <a:lt1>
          <a:srgbClr val="FFFFFF"/>
        </a:lt1>
        <a:dk2>
          <a:srgbClr val="FF9900"/>
        </a:dk2>
        <a:lt2>
          <a:srgbClr val="FFFF99"/>
        </a:lt2>
        <a:accent1>
          <a:srgbClr val="FF5050"/>
        </a:accent1>
        <a:accent2>
          <a:srgbClr val="CC3300"/>
        </a:accent2>
        <a:accent3>
          <a:srgbClr val="FFCAAA"/>
        </a:accent3>
        <a:accent4>
          <a:srgbClr val="DADADA"/>
        </a:accent4>
        <a:accent5>
          <a:srgbClr val="FFB3B3"/>
        </a:accent5>
        <a:accent6>
          <a:srgbClr val="B92D00"/>
        </a:accent6>
        <a:hlink>
          <a:srgbClr val="FFFF99"/>
        </a:hlink>
        <a:folHlink>
          <a:srgbClr val="FFCC00"/>
        </a:folHlink>
      </a:clrScheme>
      <a:clrMap bg1="dk2" tx1="lt1" bg2="dk1" tx2="lt2" accent1="accent1" accent2="accent2" accent3="accent3" accent4="accent4" accent5="accent5" accent6="accent6" hlink="hlink" folHlink="folHlink"/>
    </a:extraClrScheme>
    <a:extraClrScheme>
      <a:clrScheme name="Competition 3">
        <a:dk1>
          <a:srgbClr val="2A5400"/>
        </a:dk1>
        <a:lt1>
          <a:srgbClr val="FFFFFF"/>
        </a:lt1>
        <a:dk2>
          <a:srgbClr val="4A9400"/>
        </a:dk2>
        <a:lt2>
          <a:srgbClr val="F3F2D9"/>
        </a:lt2>
        <a:accent1>
          <a:srgbClr val="99CC00"/>
        </a:accent1>
        <a:accent2>
          <a:srgbClr val="6B4A39"/>
        </a:accent2>
        <a:accent3>
          <a:srgbClr val="B1C8AA"/>
        </a:accent3>
        <a:accent4>
          <a:srgbClr val="DADADA"/>
        </a:accent4>
        <a:accent5>
          <a:srgbClr val="CAE2AA"/>
        </a:accent5>
        <a:accent6>
          <a:srgbClr val="604233"/>
        </a:accent6>
        <a:hlink>
          <a:srgbClr val="E2BC5E"/>
        </a:hlink>
        <a:folHlink>
          <a:srgbClr val="AB7F6B"/>
        </a:folHlink>
      </a:clrScheme>
      <a:clrMap bg1="dk2" tx1="lt1" bg2="dk1" tx2="lt2" accent1="accent1" accent2="accent2" accent3="accent3" accent4="accent4" accent5="accent5" accent6="accent6" hlink="hlink" folHlink="folHlink"/>
    </a:extraClrScheme>
    <a:extraClrScheme>
      <a:clrScheme name="Competition 4">
        <a:dk1>
          <a:srgbClr val="005A58"/>
        </a:dk1>
        <a:lt1>
          <a:srgbClr val="FFFFFF"/>
        </a:lt1>
        <a:dk2>
          <a:srgbClr val="009E9A"/>
        </a:dk2>
        <a:lt2>
          <a:srgbClr val="C5EBE4"/>
        </a:lt2>
        <a:accent1>
          <a:srgbClr val="0099CC"/>
        </a:accent1>
        <a:accent2>
          <a:srgbClr val="339933"/>
        </a:accent2>
        <a:accent3>
          <a:srgbClr val="AACCCA"/>
        </a:accent3>
        <a:accent4>
          <a:srgbClr val="DADADA"/>
        </a:accent4>
        <a:accent5>
          <a:srgbClr val="AACAE2"/>
        </a:accent5>
        <a:accent6>
          <a:srgbClr val="2D8A2D"/>
        </a:accent6>
        <a:hlink>
          <a:srgbClr val="00FF99"/>
        </a:hlink>
        <a:folHlink>
          <a:srgbClr val="4CD2D2"/>
        </a:folHlink>
      </a:clrScheme>
      <a:clrMap bg1="dk2" tx1="lt1" bg2="dk1" tx2="lt2" accent1="accent1" accent2="accent2" accent3="accent3" accent4="accent4" accent5="accent5" accent6="accent6" hlink="hlink" folHlink="folHlink"/>
    </a:extraClrScheme>
    <a:extraClrScheme>
      <a:clrScheme name="Competition 5">
        <a:dk1>
          <a:srgbClr val="000070"/>
        </a:dk1>
        <a:lt1>
          <a:srgbClr val="FFFFFF"/>
        </a:lt1>
        <a:dk2>
          <a:srgbClr val="0000FF"/>
        </a:dk2>
        <a:lt2>
          <a:srgbClr val="C5C5FF"/>
        </a:lt2>
        <a:accent1>
          <a:srgbClr val="0099FF"/>
        </a:accent1>
        <a:accent2>
          <a:srgbClr val="7883B4"/>
        </a:accent2>
        <a:accent3>
          <a:srgbClr val="AAAAFF"/>
        </a:accent3>
        <a:accent4>
          <a:srgbClr val="DADADA"/>
        </a:accent4>
        <a:accent5>
          <a:srgbClr val="AACAFF"/>
        </a:accent5>
        <a:accent6>
          <a:srgbClr val="6C76A3"/>
        </a:accent6>
        <a:hlink>
          <a:srgbClr val="00FFFF"/>
        </a:hlink>
        <a:folHlink>
          <a:srgbClr val="2DBF68"/>
        </a:folHlink>
      </a:clrScheme>
      <a:clrMap bg1="dk2" tx1="lt1" bg2="dk1" tx2="lt2" accent1="accent1" accent2="accent2" accent3="accent3" accent4="accent4" accent5="accent5" accent6="accent6" hlink="hlink" folHlink="folHlink"/>
    </a:extraClrScheme>
    <a:extraClrScheme>
      <a:clrScheme name="Competition 6">
        <a:dk1>
          <a:srgbClr val="4D4D4D"/>
        </a:dk1>
        <a:lt1>
          <a:srgbClr val="FFFFFF"/>
        </a:lt1>
        <a:dk2>
          <a:srgbClr val="8202E2"/>
        </a:dk2>
        <a:lt2>
          <a:srgbClr val="CCCCFF"/>
        </a:lt2>
        <a:accent1>
          <a:srgbClr val="CC99FF"/>
        </a:accent1>
        <a:accent2>
          <a:srgbClr val="666699"/>
        </a:accent2>
        <a:accent3>
          <a:srgbClr val="C1AAEE"/>
        </a:accent3>
        <a:accent4>
          <a:srgbClr val="DADADA"/>
        </a:accent4>
        <a:accent5>
          <a:srgbClr val="E2CAFF"/>
        </a:accent5>
        <a:accent6>
          <a:srgbClr val="5C5C8A"/>
        </a:accent6>
        <a:hlink>
          <a:srgbClr val="FF7C80"/>
        </a:hlink>
        <a:folHlink>
          <a:srgbClr val="FF5050"/>
        </a:folHlink>
      </a:clrScheme>
      <a:clrMap bg1="dk2" tx1="lt1" bg2="dk1" tx2="lt2" accent1="accent1" accent2="accent2" accent3="accent3" accent4="accent4" accent5="accent5" accent6="accent6" hlink="hlink" folHlink="folHlink"/>
    </a:extraClrScheme>
    <a:extraClrScheme>
      <a:clrScheme name="Competition 7">
        <a:dk1>
          <a:srgbClr val="575863"/>
        </a:dk1>
        <a:lt1>
          <a:srgbClr val="FFFFFF"/>
        </a:lt1>
        <a:dk2>
          <a:srgbClr val="818982"/>
        </a:dk2>
        <a:lt2>
          <a:srgbClr val="EAEAEA"/>
        </a:lt2>
        <a:accent1>
          <a:srgbClr val="CC6600"/>
        </a:accent1>
        <a:accent2>
          <a:srgbClr val="A4A686"/>
        </a:accent2>
        <a:accent3>
          <a:srgbClr val="C1C4C1"/>
        </a:accent3>
        <a:accent4>
          <a:srgbClr val="DADADA"/>
        </a:accent4>
        <a:accent5>
          <a:srgbClr val="E2B8AA"/>
        </a:accent5>
        <a:accent6>
          <a:srgbClr val="949679"/>
        </a:accent6>
        <a:hlink>
          <a:srgbClr val="CCCC00"/>
        </a:hlink>
        <a:folHlink>
          <a:srgbClr val="CC9900"/>
        </a:folHlink>
      </a:clrScheme>
      <a:clrMap bg1="dk2" tx1="lt1" bg2="dk1" tx2="lt2" accent1="accent1" accent2="accent2" accent3="accent3" accent4="accent4" accent5="accent5" accent6="accent6" hlink="hlink" folHlink="folHlink"/>
    </a:extraClrScheme>
    <a:extraClrScheme>
      <a:clrScheme name="Competition 8">
        <a:dk1>
          <a:srgbClr val="000000"/>
        </a:dk1>
        <a:lt1>
          <a:srgbClr val="FFFFFF"/>
        </a:lt1>
        <a:dk2>
          <a:srgbClr val="000000"/>
        </a:dk2>
        <a:lt2>
          <a:srgbClr val="CDCDCD"/>
        </a:lt2>
        <a:accent1>
          <a:srgbClr val="CDD9F7"/>
        </a:accent1>
        <a:accent2>
          <a:srgbClr val="99FF33"/>
        </a:accent2>
        <a:accent3>
          <a:srgbClr val="FFFFFF"/>
        </a:accent3>
        <a:accent4>
          <a:srgbClr val="000000"/>
        </a:accent4>
        <a:accent5>
          <a:srgbClr val="E3E9FA"/>
        </a:accent5>
        <a:accent6>
          <a:srgbClr val="8AE72D"/>
        </a:accent6>
        <a:hlink>
          <a:srgbClr val="0033CC"/>
        </a:hlink>
        <a:folHlink>
          <a:srgbClr val="6699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Competition</Template>
  <TotalTime>25</TotalTime>
  <Words>595</Words>
  <Application>Microsoft Office PowerPoint</Application>
  <PresentationFormat>On-screen Show (4:3)</PresentationFormat>
  <Paragraphs>33</Paragraphs>
  <Slides>6</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6</vt:i4>
      </vt:variant>
    </vt:vector>
  </HeadingPairs>
  <TitlesOfParts>
    <vt:vector size="12" baseType="lpstr">
      <vt:lpstr>Verdana</vt:lpstr>
      <vt:lpstr>Arial</vt:lpstr>
      <vt:lpstr>Wingdings</vt:lpstr>
      <vt:lpstr>Calibri</vt:lpstr>
      <vt:lpstr>Times New Roman</vt:lpstr>
      <vt:lpstr>Competition</vt:lpstr>
      <vt:lpstr>The Project Notebook for ECE 480 -- Purpose and Requirements</vt:lpstr>
      <vt:lpstr>Purpose of Notebook (in Professional Practice)</vt:lpstr>
      <vt:lpstr>Notebooks for ECE 480</vt:lpstr>
      <vt:lpstr>Requirements: Style and Format</vt:lpstr>
      <vt:lpstr>Requirements:  Content</vt:lpstr>
      <vt:lpstr>Review and Evaluation</vt:lpstr>
    </vt:vector>
  </TitlesOfParts>
  <Company>Michigan State University College of Engineering</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Project Notebook for ECE 480 -- Purpose and Requirements</dc:title>
  <dc:creator>goodman</dc:creator>
  <cp:lastModifiedBy>ujjwal karki</cp:lastModifiedBy>
  <cp:revision>3</cp:revision>
  <dcterms:created xsi:type="dcterms:W3CDTF">2005-09-07T13:13:06Z</dcterms:created>
  <dcterms:modified xsi:type="dcterms:W3CDTF">2017-10-04T19:06:14Z</dcterms:modified>
</cp:coreProperties>
</file>