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E5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6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0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54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3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4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5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8F35A-9082-47FE-96CB-B972A851D05E}" type="datetimeFigureOut">
              <a:rPr lang="en-US" smtClean="0"/>
              <a:t>9/9/2016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A5EC8-0331-45B9-B3FA-F8879EE02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5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Engineering Design Review Example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57209"/>
            <a:ext cx="6858000" cy="1655762"/>
          </a:xfrm>
        </p:spPr>
        <p:txBody>
          <a:bodyPr/>
          <a:lstStyle/>
          <a:p>
            <a:r>
              <a:rPr lang="en-US" dirty="0" smtClean="0"/>
              <a:t>ECE 480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8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062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Define the customer problem or product opportunity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12985"/>
            <a:ext cx="7886700" cy="4863978"/>
          </a:xfrm>
        </p:spPr>
        <p:txBody>
          <a:bodyPr/>
          <a:lstStyle/>
          <a:p>
            <a:r>
              <a:rPr lang="en-US" dirty="0" smtClean="0"/>
              <a:t>Customer wish</a:t>
            </a:r>
          </a:p>
          <a:p>
            <a:r>
              <a:rPr lang="en-US" dirty="0" smtClean="0"/>
              <a:t>Example: I want a robot assistant to go to </a:t>
            </a:r>
            <a:r>
              <a:rPr lang="en-US" dirty="0" err="1" smtClean="0"/>
              <a:t>Spartys</a:t>
            </a:r>
            <a:r>
              <a:rPr lang="en-US" dirty="0" smtClean="0"/>
              <a:t> in the Engineering Building and buy me a hot tea and deliver it to me during my lecture here in EB </a:t>
            </a:r>
            <a:r>
              <a:rPr lang="en-US" dirty="0" smtClean="0"/>
              <a:t>2250.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2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Customer Critical Requirements (As a result of VOC)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851400"/>
          </a:xfrm>
        </p:spPr>
        <p:txBody>
          <a:bodyPr/>
          <a:lstStyle/>
          <a:p>
            <a:r>
              <a:rPr lang="en-US" dirty="0" smtClean="0"/>
              <a:t>Customer Critical Requirements</a:t>
            </a:r>
          </a:p>
          <a:p>
            <a:pPr lvl="1"/>
            <a:r>
              <a:rPr lang="en-US" dirty="0" smtClean="0"/>
              <a:t>Need to get the order to </a:t>
            </a:r>
            <a:r>
              <a:rPr lang="en-US" dirty="0" err="1" smtClean="0"/>
              <a:t>Spartys</a:t>
            </a:r>
            <a:endParaRPr lang="en-US" dirty="0" smtClean="0"/>
          </a:p>
          <a:p>
            <a:pPr lvl="1"/>
            <a:r>
              <a:rPr lang="en-US" dirty="0" smtClean="0"/>
              <a:t>Order needs to be correct (I like English Breakfast tea – not Earl Grey tea)</a:t>
            </a:r>
          </a:p>
          <a:p>
            <a:pPr lvl="1"/>
            <a:r>
              <a:rPr lang="en-US" dirty="0" smtClean="0"/>
              <a:t>Need to pick up and transport the hot tea </a:t>
            </a:r>
          </a:p>
          <a:p>
            <a:pPr lvl="1"/>
            <a:r>
              <a:rPr lang="en-US" dirty="0" smtClean="0"/>
              <a:t>Need to pay for the order</a:t>
            </a:r>
          </a:p>
          <a:p>
            <a:pPr lvl="1"/>
            <a:r>
              <a:rPr lang="en-US" dirty="0" smtClean="0"/>
              <a:t>Hot tea needs to delivered hot and </a:t>
            </a:r>
            <a:r>
              <a:rPr lang="en-US" dirty="0" err="1" smtClean="0"/>
              <a:t>unspilled</a:t>
            </a:r>
            <a:endParaRPr lang="en-US" dirty="0" smtClean="0"/>
          </a:p>
          <a:p>
            <a:pPr lvl="1"/>
            <a:r>
              <a:rPr lang="en-US" dirty="0" smtClean="0"/>
              <a:t>If the robot has a problem I want to be informed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5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7219"/>
            <a:ext cx="7886700" cy="95958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System level engineering specification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14399"/>
            <a:ext cx="7886700" cy="580292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Order and payment system is needed that communicates from me to </a:t>
            </a:r>
            <a:r>
              <a:rPr lang="en-US" dirty="0" err="1" smtClean="0"/>
              <a:t>Spartys</a:t>
            </a:r>
            <a:r>
              <a:rPr lang="en-US" dirty="0" smtClean="0"/>
              <a:t> that initiates the order and indicates the time of the pickup</a:t>
            </a:r>
          </a:p>
          <a:p>
            <a:r>
              <a:rPr lang="en-US" dirty="0" smtClean="0"/>
              <a:t>Robot needs to receive communication to pick up the hot tea, location of pickup and location of delivery</a:t>
            </a:r>
          </a:p>
          <a:p>
            <a:r>
              <a:rPr lang="en-US" dirty="0" smtClean="0"/>
              <a:t>Robot needs to leave from its current location and arrive at </a:t>
            </a:r>
            <a:r>
              <a:rPr lang="en-US" dirty="0" err="1" smtClean="0"/>
              <a:t>Spartys</a:t>
            </a:r>
            <a:r>
              <a:rPr lang="en-US" dirty="0" smtClean="0"/>
              <a:t> within one minute of the requested order pick up time</a:t>
            </a:r>
          </a:p>
          <a:p>
            <a:r>
              <a:rPr lang="en-US" dirty="0" smtClean="0"/>
              <a:t>Robot needs to transport the hot tea to me within 3 minutes so that it stays hot</a:t>
            </a:r>
          </a:p>
          <a:p>
            <a:r>
              <a:rPr lang="en-US" dirty="0" smtClean="0"/>
              <a:t>Robot needs to safely transport the tea without hitting people or things (or spilling the tea)</a:t>
            </a:r>
          </a:p>
          <a:p>
            <a:r>
              <a:rPr lang="en-US" dirty="0" smtClean="0"/>
              <a:t>Robot needs to return to its home base and recharge batteries so it is ready for the next request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87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7218"/>
            <a:ext cx="7886700" cy="88924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Engineering Design Subsystems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0738" y="1247670"/>
            <a:ext cx="2602523" cy="65649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26971" y="1345083"/>
            <a:ext cx="2346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Delivery System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159216" y="2212868"/>
            <a:ext cx="1845548" cy="63555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88184" y="2243131"/>
            <a:ext cx="1840105" cy="64225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4606" y="2241479"/>
            <a:ext cx="1720362" cy="624673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72789" y="2306375"/>
            <a:ext cx="198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Order System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4899" y="2299816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Robot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61505" y="2197014"/>
            <a:ext cx="1240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Navigation System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70738" y="3170253"/>
            <a:ext cx="2998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Adroid</a:t>
            </a:r>
            <a:r>
              <a:rPr lang="en-US" dirty="0" smtClean="0"/>
              <a:t> phone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GOOGLE pay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Communication to </a:t>
            </a:r>
            <a:r>
              <a:rPr lang="en-US" dirty="0" err="1" smtClean="0"/>
              <a:t>Spartys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Communication to Robot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17397" y="3159362"/>
            <a:ext cx="299838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Home base with battery charging (power management)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Communicate with order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Needs navigation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when hot tea picked up and when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Communicate problems with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Control acceleration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Avoid collisions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59216" y="3102025"/>
            <a:ext cx="2998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Map of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Plan navigation route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location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2153460" y="1904161"/>
            <a:ext cx="1158427" cy="6082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460895" y="1926494"/>
            <a:ext cx="7911" cy="28176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1"/>
          </p:cNvCxnSpPr>
          <p:nvPr/>
        </p:nvCxnSpPr>
        <p:spPr>
          <a:xfrm flipH="1" flipV="1">
            <a:off x="5837046" y="1901516"/>
            <a:ext cx="322170" cy="62913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361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6269125" y="3119515"/>
            <a:ext cx="2395253" cy="905840"/>
          </a:xfrm>
          <a:prstGeom prst="rect">
            <a:avLst/>
          </a:prstGeom>
          <a:solidFill>
            <a:srgbClr val="DC5E5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14780" y="6380263"/>
            <a:ext cx="3001003" cy="486064"/>
          </a:xfrm>
          <a:prstGeom prst="rect">
            <a:avLst/>
          </a:prstGeom>
          <a:solidFill>
            <a:srgbClr val="FF33CC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28796" y="5308584"/>
            <a:ext cx="3052402" cy="486064"/>
          </a:xfrm>
          <a:prstGeom prst="rect">
            <a:avLst/>
          </a:prstGeom>
          <a:solidFill>
            <a:srgbClr val="FF33CC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25241" y="5790969"/>
            <a:ext cx="3045497" cy="592489"/>
          </a:xfrm>
          <a:prstGeom prst="rect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14781" y="3008245"/>
            <a:ext cx="2741476" cy="1161261"/>
          </a:xfrm>
          <a:prstGeom prst="rect">
            <a:avLst/>
          </a:prstGeom>
          <a:solidFill>
            <a:srgbClr val="00B05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14781" y="4177219"/>
            <a:ext cx="2661014" cy="1118145"/>
          </a:xfrm>
          <a:prstGeom prst="rect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44255" y="3781165"/>
            <a:ext cx="2941444" cy="544272"/>
          </a:xfrm>
          <a:prstGeom prst="rect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7218"/>
            <a:ext cx="7886700" cy="88924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Assign Resources (People)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0738" y="1134066"/>
            <a:ext cx="2602523" cy="65649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26971" y="1345083"/>
            <a:ext cx="2346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Delivery System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270738" y="3234491"/>
            <a:ext cx="2321748" cy="544272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59216" y="2212868"/>
            <a:ext cx="1845548" cy="635559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88184" y="2243131"/>
            <a:ext cx="1840105" cy="64225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4606" y="2241479"/>
            <a:ext cx="1720362" cy="624673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72789" y="2306375"/>
            <a:ext cx="198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Order System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4899" y="2299816"/>
            <a:ext cx="124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Robot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61505" y="2197014"/>
            <a:ext cx="1240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Navigation System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15784" y="3178599"/>
            <a:ext cx="2998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Adroid</a:t>
            </a:r>
            <a:r>
              <a:rPr lang="en-US" dirty="0" smtClean="0"/>
              <a:t> phone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GOOGLE pay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Communication to </a:t>
            </a:r>
            <a:r>
              <a:rPr lang="en-US" dirty="0" err="1" smtClean="0"/>
              <a:t>Spartys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Communication to Robot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5241" y="2996500"/>
            <a:ext cx="31594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Select Robot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Home base with battery charging (power management)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Communicate with order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Needs navigation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when hot tea picked up and when delivered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Communicate problems with customer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Control acceleration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Avoid collisions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269125" y="3116608"/>
            <a:ext cx="2998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Map of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Plan navigation route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Sense location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8705" y="5478790"/>
            <a:ext cx="819379" cy="349150"/>
          </a:xfrm>
          <a:prstGeom prst="rect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639557" y="6441738"/>
            <a:ext cx="819379" cy="301962"/>
          </a:xfrm>
          <a:prstGeom prst="rect">
            <a:avLst/>
          </a:prstGeom>
          <a:solidFill>
            <a:srgbClr val="FF33CC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39557" y="4964845"/>
            <a:ext cx="819379" cy="365857"/>
          </a:xfrm>
          <a:prstGeom prst="rect">
            <a:avLst/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648705" y="5947268"/>
            <a:ext cx="810231" cy="306575"/>
          </a:xfrm>
          <a:prstGeom prst="rect">
            <a:avLst/>
          </a:prstGeom>
          <a:solidFill>
            <a:srgbClr val="00B05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639557" y="4505760"/>
            <a:ext cx="819379" cy="384039"/>
          </a:xfrm>
          <a:prstGeom prst="rect">
            <a:avLst/>
          </a:prstGeom>
          <a:solidFill>
            <a:srgbClr val="DC5E5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486984" y="4499203"/>
            <a:ext cx="3780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Tim (Navigation)</a:t>
            </a:r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Sally (Phone app and system integration)</a:t>
            </a:r>
          </a:p>
          <a:p>
            <a:endParaRPr lang="en-US" sz="1600" dirty="0"/>
          </a:p>
          <a:p>
            <a:r>
              <a:rPr lang="en-US" sz="1600" dirty="0" smtClean="0"/>
              <a:t>Jane (Communication systems)</a:t>
            </a:r>
          </a:p>
          <a:p>
            <a:endParaRPr lang="en-US" sz="1600" dirty="0"/>
          </a:p>
          <a:p>
            <a:r>
              <a:rPr lang="en-US" sz="1600" dirty="0" smtClean="0"/>
              <a:t>Bob  (Robotic platform and power)</a:t>
            </a:r>
          </a:p>
          <a:p>
            <a:endParaRPr lang="en-US" sz="1600" dirty="0"/>
          </a:p>
          <a:p>
            <a:r>
              <a:rPr lang="en-US" sz="1600" dirty="0" smtClean="0"/>
              <a:t>Lisa (Sensor systems)</a:t>
            </a:r>
          </a:p>
        </p:txBody>
      </p:sp>
      <p:cxnSp>
        <p:nvCxnSpPr>
          <p:cNvPr id="31" name="Straight Connector 30"/>
          <p:cNvCxnSpPr>
            <a:endCxn id="11" idx="3"/>
          </p:cNvCxnSpPr>
          <p:nvPr/>
        </p:nvCxnSpPr>
        <p:spPr>
          <a:xfrm flipH="1">
            <a:off x="2215870" y="1798271"/>
            <a:ext cx="1429120" cy="73237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8" idx="0"/>
          </p:cNvCxnSpPr>
          <p:nvPr/>
        </p:nvCxnSpPr>
        <p:spPr>
          <a:xfrm flipH="1">
            <a:off x="4308237" y="1755213"/>
            <a:ext cx="123375" cy="48791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7" idx="1"/>
          </p:cNvCxnSpPr>
          <p:nvPr/>
        </p:nvCxnSpPr>
        <p:spPr>
          <a:xfrm flipH="1" flipV="1">
            <a:off x="5530578" y="1806412"/>
            <a:ext cx="628638" cy="72423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50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5512"/>
            <a:ext cx="7886700" cy="581931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System Level Schedule and Milestones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79714"/>
            <a:ext cx="7886700" cy="519724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will also be done as a GANTT Chart</a:t>
            </a:r>
          </a:p>
          <a:p>
            <a:r>
              <a:rPr lang="en-US" dirty="0" smtClean="0"/>
              <a:t>Establish Key Milestones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Pick Robotic platform (Week 6)</a:t>
            </a:r>
          </a:p>
          <a:p>
            <a:pPr lvl="1"/>
            <a:r>
              <a:rPr lang="en-US" dirty="0" smtClean="0"/>
              <a:t>Establish communications from Phone to </a:t>
            </a:r>
            <a:r>
              <a:rPr lang="en-US" dirty="0" err="1" smtClean="0"/>
              <a:t>Spartys</a:t>
            </a:r>
            <a:r>
              <a:rPr lang="en-US" dirty="0" smtClean="0"/>
              <a:t> and make payment (Week 8)</a:t>
            </a:r>
          </a:p>
          <a:p>
            <a:pPr lvl="1"/>
            <a:r>
              <a:rPr lang="en-US" dirty="0" smtClean="0"/>
              <a:t>Establish Communication from phone to robot (Week 10)</a:t>
            </a:r>
          </a:p>
          <a:p>
            <a:pPr lvl="1"/>
            <a:r>
              <a:rPr lang="en-US" dirty="0" smtClean="0"/>
              <a:t>Design way to hold hot tea cup (Week 9)</a:t>
            </a:r>
          </a:p>
          <a:p>
            <a:pPr lvl="1"/>
            <a:r>
              <a:rPr lang="en-US" dirty="0" smtClean="0"/>
              <a:t>Establish navigation system working by following directions given to someone walking route and sense location (Week 11)</a:t>
            </a:r>
          </a:p>
          <a:p>
            <a:pPr lvl="1"/>
            <a:r>
              <a:rPr lang="en-US" dirty="0" smtClean="0"/>
              <a:t>Install collision sensors on Robot and test (Week 10)</a:t>
            </a:r>
          </a:p>
          <a:p>
            <a:pPr lvl="1"/>
            <a:r>
              <a:rPr lang="en-US" dirty="0" smtClean="0"/>
              <a:t>Have first prototype working –robot travels route (Week 11)</a:t>
            </a:r>
          </a:p>
          <a:p>
            <a:pPr lvl="1"/>
            <a:r>
              <a:rPr lang="en-US" dirty="0" smtClean="0"/>
              <a:t>Have final prototype working (Week 14)</a:t>
            </a:r>
          </a:p>
          <a:p>
            <a:pPr lvl="1"/>
            <a:r>
              <a:rPr lang="en-US" dirty="0" smtClean="0"/>
              <a:t>You will have more detail in you final GANTT chart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8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Design Specification and Milestones/Schedule for each team member- one page for each team member- Tim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Design Specification for Navigation System</a:t>
            </a:r>
          </a:p>
          <a:p>
            <a:pPr lvl="1"/>
            <a:r>
              <a:rPr lang="en-US" dirty="0" smtClean="0"/>
              <a:t>Spec 1</a:t>
            </a:r>
          </a:p>
          <a:p>
            <a:pPr lvl="1"/>
            <a:r>
              <a:rPr lang="en-US" dirty="0" smtClean="0"/>
              <a:t>Spec 2</a:t>
            </a:r>
          </a:p>
          <a:p>
            <a:pPr lvl="1"/>
            <a:r>
              <a:rPr lang="en-US" dirty="0" err="1"/>
              <a:t>e</a:t>
            </a:r>
            <a:r>
              <a:rPr lang="en-US" dirty="0" err="1" smtClean="0"/>
              <a:t>tc</a:t>
            </a:r>
            <a:endParaRPr lang="en-US" dirty="0" smtClean="0"/>
          </a:p>
          <a:p>
            <a:r>
              <a:rPr lang="en-US" dirty="0"/>
              <a:t>Description of design simulations, calculations, software code to be written, testing to be performed, etc. that is based on your previous </a:t>
            </a:r>
            <a:r>
              <a:rPr lang="en-US" dirty="0" smtClean="0"/>
              <a:t>coursework. What will you </a:t>
            </a:r>
            <a:r>
              <a:rPr lang="en-US" smtClean="0"/>
              <a:t>do?</a:t>
            </a:r>
            <a:endParaRPr lang="en-US" dirty="0"/>
          </a:p>
          <a:p>
            <a:r>
              <a:rPr lang="en-US" dirty="0" smtClean="0"/>
              <a:t>Milestones and Schedule for Navigation System</a:t>
            </a:r>
          </a:p>
          <a:p>
            <a:pPr lvl="1"/>
            <a:r>
              <a:rPr lang="en-US" dirty="0" smtClean="0"/>
              <a:t>Milestone 1 and date</a:t>
            </a:r>
          </a:p>
          <a:p>
            <a:pPr lvl="1"/>
            <a:r>
              <a:rPr lang="en-US" dirty="0" smtClean="0"/>
              <a:t>Milestone 2 and date</a:t>
            </a:r>
          </a:p>
          <a:p>
            <a:pPr lvl="1"/>
            <a:r>
              <a:rPr lang="en-US" dirty="0" smtClean="0"/>
              <a:t>Milestone 3 and date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7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Design Specification and Milestones/Schedule for each team member- one page for each team member- Sally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Design Specification for Communication System</a:t>
            </a:r>
          </a:p>
          <a:p>
            <a:pPr lvl="1"/>
            <a:r>
              <a:rPr lang="en-US" dirty="0" smtClean="0"/>
              <a:t>Spec 1</a:t>
            </a:r>
          </a:p>
          <a:p>
            <a:pPr lvl="1"/>
            <a:r>
              <a:rPr lang="en-US" dirty="0" smtClean="0"/>
              <a:t>Spec 2</a:t>
            </a:r>
          </a:p>
          <a:p>
            <a:pPr lvl="1"/>
            <a:r>
              <a:rPr lang="en-US" dirty="0" err="1" smtClean="0"/>
              <a:t>Etc</a:t>
            </a:r>
            <a:endParaRPr lang="en-US" dirty="0"/>
          </a:p>
          <a:p>
            <a:r>
              <a:rPr lang="en-US" dirty="0" smtClean="0"/>
              <a:t>Description of design simulations, calculations, software code to be written, testing to be performed, etc. that is based on your previous coursework. What will you do?</a:t>
            </a:r>
          </a:p>
          <a:p>
            <a:r>
              <a:rPr lang="en-US" dirty="0" smtClean="0"/>
              <a:t>Milestones and Schedule for Communication System</a:t>
            </a:r>
          </a:p>
          <a:p>
            <a:pPr lvl="1"/>
            <a:r>
              <a:rPr lang="en-US" dirty="0" smtClean="0"/>
              <a:t>Milestone 1 and date</a:t>
            </a:r>
          </a:p>
          <a:p>
            <a:pPr lvl="1"/>
            <a:r>
              <a:rPr lang="en-US" dirty="0" smtClean="0"/>
              <a:t>Milestone 2 and date</a:t>
            </a:r>
          </a:p>
          <a:p>
            <a:pPr lvl="1"/>
            <a:r>
              <a:rPr lang="en-US" dirty="0" smtClean="0"/>
              <a:t>Milestone 3 and date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12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Design Specification and Milestones/Schedule for each team member- one page for each team member- </a:t>
            </a:r>
            <a:r>
              <a:rPr lang="en-US" sz="3200" b="1" dirty="0" smtClean="0">
                <a:solidFill>
                  <a:srgbClr val="FF0000"/>
                </a:solidFill>
              </a:rPr>
              <a:t>A slide for each team member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82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697</Words>
  <Application>Microsoft Office PowerPoint</Application>
  <PresentationFormat>On-screen Show (4:3)</PresentationFormat>
  <Paragraphs>105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Engineering Design Review Example</vt:lpstr>
      <vt:lpstr>Define the customer problem or product opportunity</vt:lpstr>
      <vt:lpstr>Customer Critical Requirements (As a result of VOC)</vt:lpstr>
      <vt:lpstr>System level engineering specification</vt:lpstr>
      <vt:lpstr>Engineering Design Subsystems</vt:lpstr>
      <vt:lpstr>Assign Resources (People) </vt:lpstr>
      <vt:lpstr>System Level Schedule and Milestones</vt:lpstr>
      <vt:lpstr>Design Specification and Milestones/Schedule for each team member- one page for each team member- Tim</vt:lpstr>
      <vt:lpstr>Design Specification and Milestones/Schedule for each team member- one page for each team member- Sally</vt:lpstr>
      <vt:lpstr>Design Specification and Milestones/Schedule for each team member- one page for each team member- A slide for each team member</vt:lpstr>
    </vt:vector>
  </TitlesOfParts>
  <Company>Michigan State University College of Engineering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Grotjohn</dc:creator>
  <cp:lastModifiedBy>Lalita Udpa</cp:lastModifiedBy>
  <cp:revision>25</cp:revision>
  <dcterms:created xsi:type="dcterms:W3CDTF">2016-01-20T18:50:53Z</dcterms:created>
  <dcterms:modified xsi:type="dcterms:W3CDTF">2016-09-09T13:06:42Z</dcterms:modified>
</cp:coreProperties>
</file>