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7F9D4-65DC-488B-B2EC-5079CC74A29A}" type="datetimeFigureOut">
              <a:rPr lang="en-US" smtClean="0"/>
              <a:t>10/9/2009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2884C-63E9-402D-93A9-6132D40110E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152400" y="990600"/>
            <a:ext cx="8991600" cy="5410200"/>
            <a:chOff x="152400" y="1524000"/>
            <a:chExt cx="8991600" cy="4876800"/>
          </a:xfrm>
        </p:grpSpPr>
        <p:cxnSp>
          <p:nvCxnSpPr>
            <p:cNvPr id="49" name="Straight Connector 48"/>
            <p:cNvCxnSpPr/>
            <p:nvPr/>
          </p:nvCxnSpPr>
          <p:spPr>
            <a:xfrm flipV="1">
              <a:off x="1600200" y="2057400"/>
              <a:ext cx="914400" cy="15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514600" y="1752600"/>
              <a:ext cx="1447800" cy="8351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DC/DC converter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(24V/13.8V)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562600" y="2362200"/>
              <a:ext cx="9144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Heat Sink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867400" y="3962400"/>
              <a:ext cx="11430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Pump </a:t>
              </a:r>
            </a:p>
          </p:txBody>
        </p:sp>
        <p:sp>
          <p:nvSpPr>
            <p:cNvPr id="53" name="Curved Down Arrow 52"/>
            <p:cNvSpPr/>
            <p:nvPr/>
          </p:nvSpPr>
          <p:spPr>
            <a:xfrm rot="21390917">
              <a:off x="6473984" y="3107641"/>
              <a:ext cx="1986431" cy="788016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>
              <a:off x="7239000" y="3810000"/>
              <a:ext cx="1905000" cy="1345692"/>
            </a:xfrm>
            <a:custGeom>
              <a:avLst/>
              <a:gdLst>
                <a:gd name="connsiteX0" fmla="*/ 1008888 w 2292096"/>
                <a:gd name="connsiteY0" fmla="*/ 1333500 h 1421892"/>
                <a:gd name="connsiteX1" fmla="*/ 1731264 w 2292096"/>
                <a:gd name="connsiteY1" fmla="*/ 1370076 h 1421892"/>
                <a:gd name="connsiteX2" fmla="*/ 1749552 w 2292096"/>
                <a:gd name="connsiteY2" fmla="*/ 1132332 h 1421892"/>
                <a:gd name="connsiteX3" fmla="*/ 1639824 w 2292096"/>
                <a:gd name="connsiteY3" fmla="*/ 556260 h 1421892"/>
                <a:gd name="connsiteX4" fmla="*/ 2005584 w 2292096"/>
                <a:gd name="connsiteY4" fmla="*/ 1260348 h 1421892"/>
                <a:gd name="connsiteX5" fmla="*/ 2261616 w 2292096"/>
                <a:gd name="connsiteY5" fmla="*/ 1196340 h 1421892"/>
                <a:gd name="connsiteX6" fmla="*/ 1822704 w 2292096"/>
                <a:gd name="connsiteY6" fmla="*/ 281940 h 1421892"/>
                <a:gd name="connsiteX7" fmla="*/ 1612392 w 2292096"/>
                <a:gd name="connsiteY7" fmla="*/ 89916 h 1421892"/>
                <a:gd name="connsiteX8" fmla="*/ 1447800 w 2292096"/>
                <a:gd name="connsiteY8" fmla="*/ 89916 h 1421892"/>
                <a:gd name="connsiteX9" fmla="*/ 1319784 w 2292096"/>
                <a:gd name="connsiteY9" fmla="*/ 263652 h 1421892"/>
                <a:gd name="connsiteX10" fmla="*/ 1155192 w 2292096"/>
                <a:gd name="connsiteY10" fmla="*/ 272796 h 1421892"/>
                <a:gd name="connsiteX11" fmla="*/ 1082040 w 2292096"/>
                <a:gd name="connsiteY11" fmla="*/ 135636 h 1421892"/>
                <a:gd name="connsiteX12" fmla="*/ 1036320 w 2292096"/>
                <a:gd name="connsiteY12" fmla="*/ 25908 h 1421892"/>
                <a:gd name="connsiteX13" fmla="*/ 826008 w 2292096"/>
                <a:gd name="connsiteY13" fmla="*/ 25908 h 1421892"/>
                <a:gd name="connsiteX14" fmla="*/ 606552 w 2292096"/>
                <a:gd name="connsiteY14" fmla="*/ 181356 h 1421892"/>
                <a:gd name="connsiteX15" fmla="*/ 213360 w 2292096"/>
                <a:gd name="connsiteY15" fmla="*/ 638556 h 1421892"/>
                <a:gd name="connsiteX16" fmla="*/ 3048 w 2292096"/>
                <a:gd name="connsiteY16" fmla="*/ 1013460 h 1421892"/>
                <a:gd name="connsiteX17" fmla="*/ 195072 w 2292096"/>
                <a:gd name="connsiteY17" fmla="*/ 1168908 h 1421892"/>
                <a:gd name="connsiteX18" fmla="*/ 752856 w 2292096"/>
                <a:gd name="connsiteY18" fmla="*/ 528828 h 1421892"/>
                <a:gd name="connsiteX19" fmla="*/ 862584 w 2292096"/>
                <a:gd name="connsiteY19" fmla="*/ 419100 h 1421892"/>
                <a:gd name="connsiteX20" fmla="*/ 899160 w 2292096"/>
                <a:gd name="connsiteY20" fmla="*/ 528828 h 1421892"/>
                <a:gd name="connsiteX21" fmla="*/ 899160 w 2292096"/>
                <a:gd name="connsiteY21" fmla="*/ 1287780 h 1421892"/>
                <a:gd name="connsiteX22" fmla="*/ 1008888 w 2292096"/>
                <a:gd name="connsiteY22" fmla="*/ 1333500 h 142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92096" h="1421892">
                  <a:moveTo>
                    <a:pt x="1008888" y="1333500"/>
                  </a:moveTo>
                  <a:cubicBezTo>
                    <a:pt x="1147572" y="1347216"/>
                    <a:pt x="1607820" y="1403604"/>
                    <a:pt x="1731264" y="1370076"/>
                  </a:cubicBezTo>
                  <a:cubicBezTo>
                    <a:pt x="1854708" y="1336548"/>
                    <a:pt x="1764792" y="1267968"/>
                    <a:pt x="1749552" y="1132332"/>
                  </a:cubicBezTo>
                  <a:cubicBezTo>
                    <a:pt x="1734312" y="996696"/>
                    <a:pt x="1597152" y="534924"/>
                    <a:pt x="1639824" y="556260"/>
                  </a:cubicBezTo>
                  <a:cubicBezTo>
                    <a:pt x="1682496" y="577596"/>
                    <a:pt x="1901952" y="1153668"/>
                    <a:pt x="2005584" y="1260348"/>
                  </a:cubicBezTo>
                  <a:cubicBezTo>
                    <a:pt x="2109216" y="1367028"/>
                    <a:pt x="2292096" y="1359408"/>
                    <a:pt x="2261616" y="1196340"/>
                  </a:cubicBezTo>
                  <a:cubicBezTo>
                    <a:pt x="2231136" y="1033272"/>
                    <a:pt x="1930908" y="466344"/>
                    <a:pt x="1822704" y="281940"/>
                  </a:cubicBezTo>
                  <a:cubicBezTo>
                    <a:pt x="1714500" y="97536"/>
                    <a:pt x="1674876" y="121920"/>
                    <a:pt x="1612392" y="89916"/>
                  </a:cubicBezTo>
                  <a:cubicBezTo>
                    <a:pt x="1549908" y="57912"/>
                    <a:pt x="1496568" y="60960"/>
                    <a:pt x="1447800" y="89916"/>
                  </a:cubicBezTo>
                  <a:cubicBezTo>
                    <a:pt x="1399032" y="118872"/>
                    <a:pt x="1368552" y="233172"/>
                    <a:pt x="1319784" y="263652"/>
                  </a:cubicBezTo>
                  <a:cubicBezTo>
                    <a:pt x="1271016" y="294132"/>
                    <a:pt x="1194816" y="294132"/>
                    <a:pt x="1155192" y="272796"/>
                  </a:cubicBezTo>
                  <a:cubicBezTo>
                    <a:pt x="1115568" y="251460"/>
                    <a:pt x="1101852" y="176784"/>
                    <a:pt x="1082040" y="135636"/>
                  </a:cubicBezTo>
                  <a:cubicBezTo>
                    <a:pt x="1062228" y="94488"/>
                    <a:pt x="1078992" y="44196"/>
                    <a:pt x="1036320" y="25908"/>
                  </a:cubicBezTo>
                  <a:cubicBezTo>
                    <a:pt x="993648" y="7620"/>
                    <a:pt x="897636" y="0"/>
                    <a:pt x="826008" y="25908"/>
                  </a:cubicBezTo>
                  <a:cubicBezTo>
                    <a:pt x="754380" y="51816"/>
                    <a:pt x="708660" y="79248"/>
                    <a:pt x="606552" y="181356"/>
                  </a:cubicBezTo>
                  <a:cubicBezTo>
                    <a:pt x="504444" y="283464"/>
                    <a:pt x="313944" y="499872"/>
                    <a:pt x="213360" y="638556"/>
                  </a:cubicBezTo>
                  <a:cubicBezTo>
                    <a:pt x="112776" y="777240"/>
                    <a:pt x="6096" y="925068"/>
                    <a:pt x="3048" y="1013460"/>
                  </a:cubicBezTo>
                  <a:cubicBezTo>
                    <a:pt x="0" y="1101852"/>
                    <a:pt x="70104" y="1249680"/>
                    <a:pt x="195072" y="1168908"/>
                  </a:cubicBezTo>
                  <a:cubicBezTo>
                    <a:pt x="320040" y="1088136"/>
                    <a:pt x="641604" y="653796"/>
                    <a:pt x="752856" y="528828"/>
                  </a:cubicBezTo>
                  <a:cubicBezTo>
                    <a:pt x="864108" y="403860"/>
                    <a:pt x="838200" y="419100"/>
                    <a:pt x="862584" y="419100"/>
                  </a:cubicBezTo>
                  <a:cubicBezTo>
                    <a:pt x="886968" y="419100"/>
                    <a:pt x="893064" y="384048"/>
                    <a:pt x="899160" y="528828"/>
                  </a:cubicBezTo>
                  <a:cubicBezTo>
                    <a:pt x="905256" y="673608"/>
                    <a:pt x="879348" y="1153668"/>
                    <a:pt x="899160" y="1287780"/>
                  </a:cubicBezTo>
                  <a:cubicBezTo>
                    <a:pt x="918972" y="1421892"/>
                    <a:pt x="870204" y="1319784"/>
                    <a:pt x="1008888" y="133350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     </a:t>
              </a: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Jacket</a:t>
              </a:r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7543800" y="1524000"/>
              <a:ext cx="914400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Fans</a:t>
              </a:r>
            </a:p>
          </p:txBody>
        </p:sp>
        <p:cxnSp>
          <p:nvCxnSpPr>
            <p:cNvPr id="56" name="Elbow Connector 74"/>
            <p:cNvCxnSpPr/>
            <p:nvPr/>
          </p:nvCxnSpPr>
          <p:spPr>
            <a:xfrm rot="10800000">
              <a:off x="3886200" y="1905000"/>
              <a:ext cx="3657600" cy="1588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30"/>
            <p:cNvCxnSpPr>
              <a:stCxn id="50" idx="3"/>
            </p:cNvCxnSpPr>
            <p:nvPr/>
          </p:nvCxnSpPr>
          <p:spPr>
            <a:xfrm>
              <a:off x="3962400" y="2170176"/>
              <a:ext cx="762000" cy="1563624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Curved Down Arrow 57"/>
            <p:cNvSpPr/>
            <p:nvPr/>
          </p:nvSpPr>
          <p:spPr>
            <a:xfrm rot="11479131">
              <a:off x="6165716" y="5008982"/>
              <a:ext cx="2215584" cy="92997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52400" y="5410200"/>
              <a:ext cx="19050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Thermistors 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28600" y="4191000"/>
              <a:ext cx="14478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err="1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PSoC</a:t>
              </a: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286000" y="5410200"/>
              <a:ext cx="20574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28600" y="2971800"/>
              <a:ext cx="1447800" cy="8351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DC/DC converter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(24V/5V)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 rot="5400000" flipH="1" flipV="1">
              <a:off x="304832" y="5257768"/>
              <a:ext cx="45872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5400000" flipH="1" flipV="1">
              <a:off x="838232" y="5257768"/>
              <a:ext cx="45872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 flipH="1" flipV="1">
              <a:off x="1371632" y="5257768"/>
              <a:ext cx="458724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2514600" y="3276600"/>
              <a:ext cx="9144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Relay Switch 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7" name="Shape 66"/>
            <p:cNvCxnSpPr>
              <a:endCxn id="70" idx="0"/>
            </p:cNvCxnSpPr>
            <p:nvPr/>
          </p:nvCxnSpPr>
          <p:spPr>
            <a:xfrm>
              <a:off x="1143000" y="4495800"/>
              <a:ext cx="2667000" cy="91440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hape 131"/>
            <p:cNvCxnSpPr/>
            <p:nvPr/>
          </p:nvCxnSpPr>
          <p:spPr>
            <a:xfrm>
              <a:off x="1676400" y="4724400"/>
              <a:ext cx="1752600" cy="838200"/>
            </a:xfrm>
            <a:prstGeom prst="bentConnector3">
              <a:avLst>
                <a:gd name="adj1" fmla="val 7101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2286000" y="5410200"/>
              <a:ext cx="10668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7-Button Keypad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352800" y="5410200"/>
              <a:ext cx="9144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Display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286000" y="6019800"/>
              <a:ext cx="19159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  User Interface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52400" y="54102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Body Temp</a:t>
              </a:r>
              <a:endPara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62000" y="54102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err="1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Amb</a:t>
              </a:r>
              <a:r>
                <a:rPr lang="en-US" sz="1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Temp</a:t>
              </a:r>
              <a:endPara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371600" y="5410200"/>
              <a:ext cx="685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Water Temp</a:t>
              </a:r>
              <a:endPara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75" name="Elbow Connector 57"/>
            <p:cNvCxnSpPr/>
            <p:nvPr/>
          </p:nvCxnSpPr>
          <p:spPr>
            <a:xfrm>
              <a:off x="4495800" y="4343400"/>
              <a:ext cx="1447800" cy="1588"/>
            </a:xfrm>
            <a:prstGeom prst="bentConnector3">
              <a:avLst>
                <a:gd name="adj1" fmla="val 79824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/>
            <p:cNvCxnSpPr/>
            <p:nvPr/>
          </p:nvCxnSpPr>
          <p:spPr>
            <a:xfrm>
              <a:off x="1828800" y="2057400"/>
              <a:ext cx="1524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>
              <a:off x="4800600" y="1905000"/>
              <a:ext cx="76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Elbow Connector 77"/>
            <p:cNvCxnSpPr/>
            <p:nvPr/>
          </p:nvCxnSpPr>
          <p:spPr>
            <a:xfrm rot="5400000">
              <a:off x="4572000" y="2514600"/>
              <a:ext cx="3048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Elbow Connector 78"/>
            <p:cNvCxnSpPr/>
            <p:nvPr/>
          </p:nvCxnSpPr>
          <p:spPr>
            <a:xfrm>
              <a:off x="5638800" y="4343400"/>
              <a:ext cx="1524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Elbow Connector 79"/>
            <p:cNvCxnSpPr/>
            <p:nvPr/>
          </p:nvCxnSpPr>
          <p:spPr>
            <a:xfrm rot="10800000">
              <a:off x="2286000" y="4724400"/>
              <a:ext cx="2286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/>
            <p:cNvCxnSpPr/>
            <p:nvPr/>
          </p:nvCxnSpPr>
          <p:spPr>
            <a:xfrm>
              <a:off x="3048000" y="4495800"/>
              <a:ext cx="152400" cy="1588"/>
            </a:xfrm>
            <a:prstGeom prst="bentConnector3">
              <a:avLst>
                <a:gd name="adj1" fmla="val -482395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Elbow Connector 81"/>
            <p:cNvCxnSpPr/>
            <p:nvPr/>
          </p:nvCxnSpPr>
          <p:spPr>
            <a:xfrm rot="5400000" flipH="1" flipV="1">
              <a:off x="1562100" y="5219700"/>
              <a:ext cx="762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Elbow Connector 82"/>
            <p:cNvCxnSpPr/>
            <p:nvPr/>
          </p:nvCxnSpPr>
          <p:spPr>
            <a:xfrm rot="5400000" flipH="1" flipV="1">
              <a:off x="991394" y="5257006"/>
              <a:ext cx="1524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Elbow Connector 83"/>
            <p:cNvCxnSpPr/>
            <p:nvPr/>
          </p:nvCxnSpPr>
          <p:spPr>
            <a:xfrm rot="5400000" flipH="1" flipV="1">
              <a:off x="495300" y="5219700"/>
              <a:ext cx="76200" cy="1588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Elbow Connector 84"/>
            <p:cNvCxnSpPr/>
            <p:nvPr/>
          </p:nvCxnSpPr>
          <p:spPr>
            <a:xfrm rot="5400000">
              <a:off x="877094" y="2856706"/>
              <a:ext cx="228600" cy="1588"/>
            </a:xfrm>
            <a:prstGeom prst="bentConnector3">
              <a:avLst>
                <a:gd name="adj1" fmla="val -141549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304800" y="1752600"/>
              <a:ext cx="12954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24 V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Lead – Acid Battery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87" name="Elbow Connector 86"/>
            <p:cNvCxnSpPr/>
            <p:nvPr/>
          </p:nvCxnSpPr>
          <p:spPr>
            <a:xfrm rot="5400000">
              <a:off x="877094" y="4075906"/>
              <a:ext cx="228600" cy="1588"/>
            </a:xfrm>
            <a:prstGeom prst="bentConnector3">
              <a:avLst>
                <a:gd name="adj1" fmla="val -141549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Elbow Connector 78"/>
            <p:cNvCxnSpPr>
              <a:endCxn id="66" idx="2"/>
            </p:cNvCxnSpPr>
            <p:nvPr/>
          </p:nvCxnSpPr>
          <p:spPr>
            <a:xfrm flipV="1">
              <a:off x="1676400" y="4114800"/>
              <a:ext cx="1295400" cy="22860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/>
            <p:cNvCxnSpPr>
              <a:stCxn id="66" idx="3"/>
              <a:endCxn id="91" idx="1"/>
            </p:cNvCxnSpPr>
            <p:nvPr/>
          </p:nvCxnSpPr>
          <p:spPr>
            <a:xfrm>
              <a:off x="3429000" y="3695700"/>
              <a:ext cx="1066800" cy="5334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hape 89"/>
            <p:cNvCxnSpPr>
              <a:stCxn id="91" idx="0"/>
              <a:endCxn id="51" idx="1"/>
            </p:cNvCxnSpPr>
            <p:nvPr/>
          </p:nvCxnSpPr>
          <p:spPr>
            <a:xfrm rot="5400000" flipH="1" flipV="1">
              <a:off x="4838700" y="3009900"/>
              <a:ext cx="876300" cy="57150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90"/>
            <p:cNvSpPr/>
            <p:nvPr/>
          </p:nvSpPr>
          <p:spPr>
            <a:xfrm>
              <a:off x="4495800" y="3733800"/>
              <a:ext cx="9906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Peltier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Junction </a:t>
              </a:r>
              <a:endPara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Jawad</dc:creator>
  <cp:lastModifiedBy>Jawad</cp:lastModifiedBy>
  <cp:revision>1</cp:revision>
  <dcterms:created xsi:type="dcterms:W3CDTF">2009-10-09T18:37:34Z</dcterms:created>
  <dcterms:modified xsi:type="dcterms:W3CDTF">2009-10-09T18:38:21Z</dcterms:modified>
</cp:coreProperties>
</file>